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669088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6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80CB-C579-4E95-9B89-934F207DF8E8}" type="datetimeFigureOut">
              <a:rPr lang="ko-KR" altLang="en-US" smtClean="0"/>
              <a:t>2010-09-30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75-65AE-48EA-9A59-7910DE3AAD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80CB-C579-4E95-9B89-934F207DF8E8}" type="datetimeFigureOut">
              <a:rPr lang="ko-KR" altLang="en-US" smtClean="0"/>
              <a:t>2010-09-30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75-65AE-48EA-9A59-7910DE3AAD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80CB-C579-4E95-9B89-934F207DF8E8}" type="datetimeFigureOut">
              <a:rPr lang="ko-KR" altLang="en-US" smtClean="0"/>
              <a:t>2010-09-30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75-65AE-48EA-9A59-7910DE3AAD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80CB-C579-4E95-9B89-934F207DF8E8}" type="datetimeFigureOut">
              <a:rPr lang="ko-KR" altLang="en-US" smtClean="0"/>
              <a:t>2010-09-30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75-65AE-48EA-9A59-7910DE3AAD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80CB-C579-4E95-9B89-934F207DF8E8}" type="datetimeFigureOut">
              <a:rPr lang="ko-KR" altLang="en-US" smtClean="0"/>
              <a:t>2010-09-30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75-65AE-48EA-9A59-7910DE3AAD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80CB-C579-4E95-9B89-934F207DF8E8}" type="datetimeFigureOut">
              <a:rPr lang="ko-KR" altLang="en-US" smtClean="0"/>
              <a:t>2010-09-30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75-65AE-48EA-9A59-7910DE3AAD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80CB-C579-4E95-9B89-934F207DF8E8}" type="datetimeFigureOut">
              <a:rPr lang="ko-KR" altLang="en-US" smtClean="0"/>
              <a:t>2010-09-30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75-65AE-48EA-9A59-7910DE3AAD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80CB-C579-4E95-9B89-934F207DF8E8}" type="datetimeFigureOut">
              <a:rPr lang="ko-KR" altLang="en-US" smtClean="0"/>
              <a:t>2010-09-30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75-65AE-48EA-9A59-7910DE3AAD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80CB-C579-4E95-9B89-934F207DF8E8}" type="datetimeFigureOut">
              <a:rPr lang="ko-KR" altLang="en-US" smtClean="0"/>
              <a:t>2010-09-30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75-65AE-48EA-9A59-7910DE3AAD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80CB-C579-4E95-9B89-934F207DF8E8}" type="datetimeFigureOut">
              <a:rPr lang="ko-KR" altLang="en-US" smtClean="0"/>
              <a:t>2010-09-30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75-65AE-48EA-9A59-7910DE3AAD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80CB-C579-4E95-9B89-934F207DF8E8}" type="datetimeFigureOut">
              <a:rPr lang="ko-KR" altLang="en-US" smtClean="0"/>
              <a:t>2010-09-30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75-65AE-48EA-9A59-7910DE3AAD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880CB-C579-4E95-9B89-934F207DF8E8}" type="datetimeFigureOut">
              <a:rPr lang="ko-KR" altLang="en-US" smtClean="0"/>
              <a:t>2010-09-30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C1075-65AE-48EA-9A59-7910DE3AAD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8058" t="17914" r="19933" b="5249"/>
          <a:stretch>
            <a:fillRect/>
          </a:stretch>
        </p:blipFill>
        <p:spPr bwMode="auto">
          <a:xfrm>
            <a:off x="30133" y="864096"/>
            <a:ext cx="6782159" cy="7812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BlackEdition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XP</dc:creator>
  <cp:lastModifiedBy>Windows XP</cp:lastModifiedBy>
  <cp:revision>1</cp:revision>
  <dcterms:created xsi:type="dcterms:W3CDTF">2010-09-30T00:22:33Z</dcterms:created>
  <dcterms:modified xsi:type="dcterms:W3CDTF">2010-09-30T00:28:29Z</dcterms:modified>
</cp:coreProperties>
</file>