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62" r:id="rId3"/>
    <p:sldId id="261" r:id="rId4"/>
    <p:sldId id="266" r:id="rId5"/>
    <p:sldId id="267" r:id="rId6"/>
    <p:sldId id="268" r:id="rId7"/>
    <p:sldId id="271" r:id="rId8"/>
    <p:sldId id="272" r:id="rId9"/>
    <p:sldId id="270" r:id="rId10"/>
    <p:sldId id="273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823DE-6A81-41E8-9DC0-327A45EA4BB4}" type="datetimeFigureOut">
              <a:rPr lang="ko-KR" altLang="en-US" smtClean="0"/>
              <a:pPr/>
              <a:t>2013-01-10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34F1B-6006-43F0-BC5B-42E407D8BF5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34F1B-6006-43F0-BC5B-42E407D8BF54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34F1B-6006-43F0-BC5B-42E407D8BF54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F634-D440-44E8-BC20-7B5665C21A89}" type="datetimeFigureOut">
              <a:rPr lang="ko-KR" altLang="en-US" smtClean="0"/>
              <a:pPr/>
              <a:t>2013-01-10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515-2C47-4DFF-9DCB-0ACBD643A1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F634-D440-44E8-BC20-7B5665C21A89}" type="datetimeFigureOut">
              <a:rPr lang="ko-KR" altLang="en-US" smtClean="0"/>
              <a:pPr/>
              <a:t>2013-01-10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515-2C47-4DFF-9DCB-0ACBD643A1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F634-D440-44E8-BC20-7B5665C21A89}" type="datetimeFigureOut">
              <a:rPr lang="ko-KR" altLang="en-US" smtClean="0"/>
              <a:pPr/>
              <a:t>2013-01-10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515-2C47-4DFF-9DCB-0ACBD643A1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F634-D440-44E8-BC20-7B5665C21A89}" type="datetimeFigureOut">
              <a:rPr lang="ko-KR" altLang="en-US" smtClean="0"/>
              <a:pPr/>
              <a:t>2013-01-10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515-2C47-4DFF-9DCB-0ACBD643A1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F634-D440-44E8-BC20-7B5665C21A89}" type="datetimeFigureOut">
              <a:rPr lang="ko-KR" altLang="en-US" smtClean="0"/>
              <a:pPr/>
              <a:t>2013-01-10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515-2C47-4DFF-9DCB-0ACBD643A1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F634-D440-44E8-BC20-7B5665C21A89}" type="datetimeFigureOut">
              <a:rPr lang="ko-KR" altLang="en-US" smtClean="0"/>
              <a:pPr/>
              <a:t>2013-01-10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515-2C47-4DFF-9DCB-0ACBD643A1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F634-D440-44E8-BC20-7B5665C21A89}" type="datetimeFigureOut">
              <a:rPr lang="ko-KR" altLang="en-US" smtClean="0"/>
              <a:pPr/>
              <a:t>2013-01-10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515-2C47-4DFF-9DCB-0ACBD643A1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F634-D440-44E8-BC20-7B5665C21A89}" type="datetimeFigureOut">
              <a:rPr lang="ko-KR" altLang="en-US" smtClean="0"/>
              <a:pPr/>
              <a:t>2013-01-10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515-2C47-4DFF-9DCB-0ACBD643A1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F634-D440-44E8-BC20-7B5665C21A89}" type="datetimeFigureOut">
              <a:rPr lang="ko-KR" altLang="en-US" smtClean="0"/>
              <a:pPr/>
              <a:t>2013-01-10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515-2C47-4DFF-9DCB-0ACBD643A1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F634-D440-44E8-BC20-7B5665C21A89}" type="datetimeFigureOut">
              <a:rPr lang="ko-KR" altLang="en-US" smtClean="0"/>
              <a:pPr/>
              <a:t>2013-01-10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515-2C47-4DFF-9DCB-0ACBD643A1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F634-D440-44E8-BC20-7B5665C21A89}" type="datetimeFigureOut">
              <a:rPr lang="ko-KR" altLang="en-US" smtClean="0"/>
              <a:pPr/>
              <a:t>2013-01-10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515-2C47-4DFF-9DCB-0ACBD643A1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F634-D440-44E8-BC20-7B5665C21A89}" type="datetimeFigureOut">
              <a:rPr lang="ko-KR" altLang="en-US" smtClean="0"/>
              <a:pPr/>
              <a:t>2013-01-10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6515-2C47-4DFF-9DCB-0ACBD643A1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llihillipark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924944"/>
            <a:ext cx="6048000" cy="16380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5720" y="1285861"/>
            <a:ext cx="84296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1. </a:t>
            </a:r>
            <a:r>
              <a:rPr lang="ko-KR" altLang="en-US" dirty="0" smtClean="0"/>
              <a:t>별도의 </a:t>
            </a:r>
            <a:r>
              <a:rPr lang="en-US" altLang="ko-KR" dirty="0" smtClean="0"/>
              <a:t>URL </a:t>
            </a:r>
            <a:r>
              <a:rPr lang="ko-KR" altLang="en-US" dirty="0" smtClean="0"/>
              <a:t>제작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51520" y="548680"/>
            <a:ext cx="500807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dirty="0" smtClean="0"/>
              <a:t> </a:t>
            </a:r>
            <a:r>
              <a:rPr lang="ko-KR" altLang="en-US" u="sng" dirty="0" smtClean="0"/>
              <a:t>◎ </a:t>
            </a:r>
            <a:r>
              <a:rPr lang="ko-KR" altLang="en-US" u="sng" dirty="0" err="1" smtClean="0"/>
              <a:t>제휴사</a:t>
            </a:r>
            <a:r>
              <a:rPr lang="ko-KR" altLang="en-US" u="sng" dirty="0" smtClean="0"/>
              <a:t> 및 </a:t>
            </a:r>
            <a:r>
              <a:rPr lang="ko-KR" altLang="en-US" u="sng" dirty="0" err="1" smtClean="0"/>
              <a:t>우대법인사</a:t>
            </a:r>
            <a:r>
              <a:rPr lang="ko-KR" altLang="en-US" u="sng" dirty="0" smtClean="0"/>
              <a:t> 예약프로그램</a:t>
            </a:r>
            <a:r>
              <a:rPr lang="en-US" altLang="ko-KR" u="sng" dirty="0" smtClean="0"/>
              <a:t>(</a:t>
            </a:r>
            <a:r>
              <a:rPr lang="ko-KR" altLang="en-US" u="sng" dirty="0" smtClean="0"/>
              <a:t>안</a:t>
            </a:r>
            <a:r>
              <a:rPr lang="en-US" altLang="ko-KR" u="sng" dirty="0" smtClean="0"/>
              <a:t>)</a:t>
            </a:r>
            <a:endParaRPr lang="ko-KR" alt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428596" y="1643050"/>
            <a:ext cx="721523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buFontTx/>
              <a:buChar char="-"/>
            </a:pPr>
            <a:r>
              <a:rPr lang="ko-KR" altLang="en-US" sz="1500" dirty="0" smtClean="0"/>
              <a:t>제휴사별 예약 및 결제 가능한 별도의 사이트 제작</a:t>
            </a:r>
            <a:endParaRPr lang="en-US" altLang="ko-KR" sz="1500" dirty="0" smtClean="0"/>
          </a:p>
          <a:p>
            <a:r>
              <a:rPr lang="en-US" altLang="ko-KR" sz="1500" dirty="0" smtClean="0"/>
              <a:t>   </a:t>
            </a:r>
          </a:p>
          <a:p>
            <a:endParaRPr lang="en-US" altLang="ko-KR" sz="1500" dirty="0" smtClean="0"/>
          </a:p>
          <a:p>
            <a:r>
              <a:rPr lang="en-US" altLang="ko-KR" sz="1500" dirty="0" smtClean="0"/>
              <a:t>  </a:t>
            </a:r>
            <a:r>
              <a:rPr lang="ko-KR" altLang="en-US" sz="1500" dirty="0" smtClean="0"/>
              <a:t>예시</a:t>
            </a:r>
            <a:r>
              <a:rPr lang="en-US" altLang="ko-KR" sz="1500" dirty="0" smtClean="0"/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560" y="5229200"/>
            <a:ext cx="7215238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dirty="0" smtClean="0"/>
              <a:t>※</a:t>
            </a:r>
            <a:r>
              <a:rPr lang="ko-KR" altLang="en-US" dirty="0" smtClean="0"/>
              <a:t> 상품 홍보용 안내 파일을 제작하여 </a:t>
            </a:r>
            <a:r>
              <a:rPr lang="ko-KR" altLang="en-US" dirty="0" err="1" smtClean="0"/>
              <a:t>제휴사</a:t>
            </a:r>
            <a:r>
              <a:rPr lang="ko-KR" altLang="en-US" dirty="0" smtClean="0"/>
              <a:t> 및 특정 기업에 전달</a:t>
            </a:r>
            <a:endParaRPr lang="en-US" altLang="ko-KR" dirty="0" smtClean="0"/>
          </a:p>
          <a:p>
            <a:r>
              <a:rPr lang="en-US" altLang="ko-KR" sz="1600" dirty="0" smtClean="0"/>
              <a:t>   - </a:t>
            </a:r>
            <a:r>
              <a:rPr lang="ko-KR" altLang="en-US" sz="1600" dirty="0" smtClean="0"/>
              <a:t>이 </a:t>
            </a:r>
            <a:r>
              <a:rPr lang="en-US" altLang="ko-KR" sz="1600" dirty="0" smtClean="0"/>
              <a:t>URL</a:t>
            </a:r>
            <a:r>
              <a:rPr lang="ko-KR" altLang="en-US" sz="1600" dirty="0" smtClean="0"/>
              <a:t>을 통하여 객실예약 및 패키지 상품 안내 및 구매 가능</a:t>
            </a:r>
            <a:endParaRPr lang="en-US" altLang="ko-KR" sz="16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475656" y="3212976"/>
            <a:ext cx="604867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altLang="ko-KR" b="1" u="heavy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hlinkClick r:id="rId3"/>
              </a:rPr>
              <a:t>https://www.wellihillipark.com/</a:t>
            </a:r>
            <a:r>
              <a:rPr lang="en-US" altLang="ko-KR" b="1" u="heavy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</a:rPr>
              <a:t>partnership</a:t>
            </a:r>
            <a:endParaRPr lang="ko-KR" altLang="en-US" b="1" u="heavy" dirty="0">
              <a:ln w="12700">
                <a:solidFill>
                  <a:srgbClr val="FF0000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548680"/>
            <a:ext cx="842968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   </a:t>
            </a:r>
            <a:endParaRPr lang="en-US" altLang="ko-KR" sz="1500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5" name="TextBox 1"/>
          <p:cNvSpPr txBox="1"/>
          <p:nvPr/>
        </p:nvSpPr>
        <p:spPr>
          <a:xfrm>
            <a:off x="2051720" y="1412776"/>
            <a:ext cx="4886326" cy="6477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b="1" cap="all" spc="0" dirty="0">
                <a:ln w="9000" cmpd="sng">
                  <a:solidFill>
                    <a:schemeClr val="bg2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휴먼매직체" pitchFamily="18" charset="-127"/>
                <a:ea typeface="휴먼매직체" pitchFamily="18" charset="-127"/>
              </a:rPr>
              <a:t>웰리힐리파크 제휴업체 이용안내</a:t>
            </a:r>
          </a:p>
        </p:txBody>
      </p:sp>
      <p:sp>
        <p:nvSpPr>
          <p:cNvPr id="6" name="TextBox 2"/>
          <p:cNvSpPr txBox="1"/>
          <p:nvPr/>
        </p:nvSpPr>
        <p:spPr>
          <a:xfrm>
            <a:off x="2083252" y="2910940"/>
            <a:ext cx="2450647" cy="632732"/>
          </a:xfrm>
          <a:prstGeom prst="rightArrowCallout">
            <a:avLst>
              <a:gd name="adj1" fmla="val 22015"/>
              <a:gd name="adj2" fmla="val 23507"/>
              <a:gd name="adj3" fmla="val 25000"/>
              <a:gd name="adj4" fmla="val 93533"/>
            </a:avLst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accent3">
                <a:lumMod val="20000"/>
                <a:lumOff val="8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>
                <a:latin typeface="휴먼매직체" pitchFamily="18" charset="-127"/>
                <a:ea typeface="휴먼매직체" pitchFamily="18" charset="-127"/>
              </a:rPr>
              <a:t>URL </a:t>
            </a:r>
            <a:r>
              <a:rPr lang="ko-KR" altLang="en-US" sz="1400" dirty="0">
                <a:latin typeface="휴먼매직체" pitchFamily="18" charset="-127"/>
                <a:ea typeface="휴먼매직체" pitchFamily="18" charset="-127"/>
              </a:rPr>
              <a:t>주소창 이용</a:t>
            </a:r>
            <a:endParaRPr lang="en-US" altLang="ko-KR" sz="1400" dirty="0">
              <a:latin typeface="휴먼매직체" pitchFamily="18" charset="-127"/>
              <a:ea typeface="휴먼매직체" pitchFamily="18" charset="-127"/>
            </a:endParaRPr>
          </a:p>
          <a:p>
            <a:pPr algn="ctr"/>
            <a:r>
              <a:rPr lang="en-US" altLang="ko-KR" sz="1400" dirty="0"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ko-KR" altLang="en-US" sz="1400" dirty="0">
                <a:latin typeface="휴먼매직체" pitchFamily="18" charset="-127"/>
                <a:ea typeface="휴먼매직체" pitchFamily="18" charset="-127"/>
              </a:rPr>
              <a:t>업체별</a:t>
            </a:r>
            <a:r>
              <a:rPr lang="en-US" altLang="ko-KR" sz="1400" dirty="0">
                <a:latin typeface="휴먼매직체" pitchFamily="18" charset="-127"/>
                <a:ea typeface="휴먼매직체" pitchFamily="18" charset="-127"/>
              </a:rPr>
              <a:t>ID/</a:t>
            </a:r>
            <a:r>
              <a:rPr lang="ko-KR" altLang="en-US" sz="1400" dirty="0">
                <a:latin typeface="휴먼매직체" pitchFamily="18" charset="-127"/>
                <a:ea typeface="휴먼매직체" pitchFamily="18" charset="-127"/>
              </a:rPr>
              <a:t>접속코드</a:t>
            </a:r>
            <a:r>
              <a:rPr lang="en-US" altLang="ko-KR" sz="1400" dirty="0">
                <a:latin typeface="휴먼매직체" pitchFamily="18" charset="-127"/>
                <a:ea typeface="휴먼매직체" pitchFamily="18" charset="-127"/>
              </a:rPr>
              <a:t>)</a:t>
            </a:r>
            <a:endParaRPr lang="ko-KR" altLang="en-US" sz="1400" dirty="0"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7" name="TextBox 3"/>
          <p:cNvSpPr txBox="1"/>
          <p:nvPr/>
        </p:nvSpPr>
        <p:spPr>
          <a:xfrm>
            <a:off x="2102302" y="4162797"/>
            <a:ext cx="2422073" cy="699407"/>
          </a:xfrm>
          <a:prstGeom prst="rightArrowCallout">
            <a:avLst>
              <a:gd name="adj1" fmla="val 8784"/>
              <a:gd name="adj2" fmla="val 25000"/>
              <a:gd name="adj3" fmla="val 25000"/>
              <a:gd name="adj4" fmla="val 92773"/>
            </a:avLst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accent3">
                <a:lumMod val="20000"/>
                <a:lumOff val="8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800" dirty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sz="1400" b="1" dirty="0" smtClean="0">
                <a:latin typeface="휴먼매직체" pitchFamily="18" charset="-127"/>
                <a:ea typeface="휴먼매직체" pitchFamily="18" charset="-127"/>
              </a:rPr>
              <a:t>現</a:t>
            </a:r>
            <a:r>
              <a:rPr lang="ko-KR" altLang="en-US" sz="1400" dirty="0" smtClean="0">
                <a:latin typeface="휴먼매직체" pitchFamily="18" charset="-127"/>
                <a:ea typeface="휴먼매직체" pitchFamily="18" charset="-127"/>
              </a:rPr>
              <a:t>결제프로그램 </a:t>
            </a:r>
            <a:r>
              <a:rPr lang="ko-KR" altLang="en-US" sz="1400" dirty="0" smtClean="0">
                <a:latin typeface="휴먼매직체" pitchFamily="18" charset="-127"/>
                <a:ea typeface="휴먼매직체" pitchFamily="18" charset="-127"/>
              </a:rPr>
              <a:t>작업중</a:t>
            </a:r>
            <a:endParaRPr lang="en-US" altLang="ko-KR" sz="1400" dirty="0" smtClean="0">
              <a:latin typeface="휴먼매직체" pitchFamily="18" charset="-127"/>
              <a:ea typeface="휴먼매직체" pitchFamily="18" charset="-127"/>
            </a:endParaRPr>
          </a:p>
          <a:p>
            <a:pPr algn="ctr"/>
            <a:r>
              <a:rPr lang="en-US" altLang="ko-KR" sz="1400" dirty="0" smtClean="0">
                <a:latin typeface="휴먼매직체" pitchFamily="18" charset="-127"/>
                <a:ea typeface="휴먼매직체" pitchFamily="18" charset="-127"/>
              </a:rPr>
              <a:t>(2</a:t>
            </a:r>
            <a:r>
              <a:rPr lang="ko-KR" altLang="en-US" sz="1400" dirty="0" smtClean="0">
                <a:latin typeface="휴먼매직체" pitchFamily="18" charset="-127"/>
                <a:ea typeface="휴먼매직체" pitchFamily="18" charset="-127"/>
              </a:rPr>
              <a:t>월초오픈예정</a:t>
            </a:r>
            <a:r>
              <a:rPr lang="en-US" altLang="ko-KR" sz="1400" dirty="0" smtClean="0">
                <a:latin typeface="휴먼매직체" pitchFamily="18" charset="-127"/>
                <a:ea typeface="휴먼매직체" pitchFamily="18" charset="-127"/>
              </a:rPr>
              <a:t>)</a:t>
            </a:r>
            <a:r>
              <a:rPr lang="ko-KR" altLang="en-US" sz="1400" dirty="0" smtClean="0">
                <a:latin typeface="휴먼매직체" pitchFamily="18" charset="-127"/>
                <a:ea typeface="휴먼매직체" pitchFamily="18" charset="-127"/>
              </a:rPr>
              <a:t>    </a:t>
            </a:r>
            <a:endParaRPr lang="ko-KR" altLang="en-US" sz="1400" dirty="0"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4572000" y="4077072"/>
            <a:ext cx="2569028" cy="823232"/>
          </a:xfrm>
          <a:prstGeom prst="rightArrowCallout">
            <a:avLst>
              <a:gd name="adj1" fmla="val 8908"/>
              <a:gd name="adj2" fmla="val 18103"/>
              <a:gd name="adj3" fmla="val 25000"/>
              <a:gd name="adj4" fmla="val 91699"/>
            </a:avLst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accent3">
                <a:lumMod val="20000"/>
                <a:lumOff val="8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휴먼매직체" pitchFamily="18" charset="-127"/>
                <a:ea typeface="휴먼매직체" pitchFamily="18" charset="-127"/>
              </a:rPr>
              <a:t>객실예약후</a:t>
            </a:r>
            <a:r>
              <a:rPr lang="en-US" altLang="ko-KR" sz="1400" dirty="0" smtClean="0">
                <a:solidFill>
                  <a:schemeClr val="tx1"/>
                </a:solidFill>
                <a:latin typeface="휴먼매직체" pitchFamily="18" charset="-127"/>
                <a:ea typeface="휴먼매직체" pitchFamily="18" charset="-127"/>
              </a:rPr>
              <a:t>,4</a:t>
            </a:r>
            <a:r>
              <a:rPr lang="ko-KR" altLang="en-US" sz="1400" dirty="0" smtClean="0">
                <a:solidFill>
                  <a:schemeClr val="tx1"/>
                </a:solidFill>
                <a:latin typeface="휴먼매직체" pitchFamily="18" charset="-127"/>
                <a:ea typeface="휴먼매직체" pitchFamily="18" charset="-127"/>
              </a:rPr>
              <a:t>시간이전 </a:t>
            </a:r>
            <a:r>
              <a:rPr lang="ko-KR" altLang="en-US" sz="1400" dirty="0" smtClean="0">
                <a:solidFill>
                  <a:schemeClr val="tx1"/>
                </a:solidFill>
                <a:latin typeface="휴먼매직체" pitchFamily="18" charset="-127"/>
                <a:ea typeface="휴먼매직체" pitchFamily="18" charset="-127"/>
              </a:rPr>
              <a:t>선</a:t>
            </a:r>
            <a:r>
              <a:rPr lang="ko-KR" altLang="en-US" sz="1400" dirty="0" smtClean="0">
                <a:solidFill>
                  <a:schemeClr val="tx1"/>
                </a:solidFill>
                <a:latin typeface="휴먼매직체" pitchFamily="18" charset="-127"/>
                <a:ea typeface="휴먼매직체" pitchFamily="18" charset="-127"/>
              </a:rPr>
              <a:t>결제</a:t>
            </a:r>
            <a:endParaRPr lang="en-US" altLang="ko-KR" sz="1400" dirty="0" smtClean="0">
              <a:solidFill>
                <a:schemeClr val="tx1"/>
              </a:solidFill>
              <a:latin typeface="휴먼매직체" pitchFamily="18" charset="-127"/>
              <a:ea typeface="휴먼매직체" pitchFamily="18" charset="-127"/>
            </a:endParaRPr>
          </a:p>
          <a:p>
            <a:pPr algn="ctr"/>
            <a:r>
              <a:rPr lang="en-US" altLang="ko-KR" sz="1400" b="0" dirty="0" smtClean="0">
                <a:solidFill>
                  <a:schemeClr val="tx1"/>
                </a:solidFill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ko-KR" altLang="en-US" sz="1400" b="0" dirty="0" smtClean="0">
                <a:solidFill>
                  <a:schemeClr val="tx1"/>
                </a:solidFill>
                <a:latin typeface="휴먼매직체" pitchFamily="18" charset="-127"/>
                <a:ea typeface="휴먼매직체" pitchFamily="18" charset="-127"/>
              </a:rPr>
              <a:t>예약실통화</a:t>
            </a:r>
            <a:r>
              <a:rPr lang="en-US" altLang="ko-KR" sz="1400" b="0" dirty="0" smtClean="0">
                <a:solidFill>
                  <a:schemeClr val="tx1"/>
                </a:solidFill>
                <a:latin typeface="휴먼매직체" pitchFamily="18" charset="-127"/>
                <a:ea typeface="휴먼매직체" pitchFamily="18" charset="-127"/>
              </a:rPr>
              <a:t>,1544-8833)</a:t>
            </a:r>
            <a:endParaRPr lang="ko-KR" altLang="en-US" sz="1400" b="0" dirty="0">
              <a:solidFill>
                <a:schemeClr val="tx1"/>
              </a:solidFill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10" name="TextBox 6"/>
          <p:cNvSpPr txBox="1"/>
          <p:nvPr/>
        </p:nvSpPr>
        <p:spPr>
          <a:xfrm>
            <a:off x="4591049" y="2920465"/>
            <a:ext cx="2464254" cy="623207"/>
          </a:xfrm>
          <a:prstGeom prst="rightArrowCallout">
            <a:avLst>
              <a:gd name="adj1" fmla="val 19031"/>
              <a:gd name="adj2" fmla="val 24999"/>
              <a:gd name="adj3" fmla="val 25000"/>
              <a:gd name="adj4" fmla="val 93582"/>
            </a:avLst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accent3">
                <a:lumMod val="20000"/>
                <a:lumOff val="8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400" dirty="0" smtClean="0">
                <a:latin typeface="휴먼매직체" pitchFamily="18" charset="-127"/>
                <a:ea typeface="휴먼매직체" pitchFamily="18" charset="-127"/>
              </a:rPr>
              <a:t>객실예약완료 및 취소</a:t>
            </a:r>
            <a:endParaRPr lang="ko-KR" altLang="en-US" sz="1400" dirty="0"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11" name="TextBox 7"/>
          <p:cNvSpPr txBox="1"/>
          <p:nvPr/>
        </p:nvSpPr>
        <p:spPr>
          <a:xfrm>
            <a:off x="2121353" y="2540826"/>
            <a:ext cx="1099456" cy="32248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mpd="sng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>
                <a:latin typeface="휴먼매직체" pitchFamily="18" charset="-127"/>
                <a:ea typeface="휴먼매직체" pitchFamily="18" charset="-127"/>
              </a:rPr>
              <a:t>1.</a:t>
            </a:r>
            <a:r>
              <a:rPr lang="ko-KR" altLang="en-US" sz="1600">
                <a:latin typeface="휴먼매직체" pitchFamily="18" charset="-127"/>
                <a:ea typeface="휴먼매직체" pitchFamily="18" charset="-127"/>
              </a:rPr>
              <a:t>예약방법</a:t>
            </a:r>
          </a:p>
        </p:txBody>
      </p:sp>
      <p:sp>
        <p:nvSpPr>
          <p:cNvPr id="12" name="TextBox 8"/>
          <p:cNvSpPr txBox="1"/>
          <p:nvPr/>
        </p:nvSpPr>
        <p:spPr>
          <a:xfrm>
            <a:off x="2121354" y="3781797"/>
            <a:ext cx="1099457" cy="333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mpd="sng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>
                <a:latin typeface="휴먼매직체" pitchFamily="18" charset="-127"/>
                <a:ea typeface="휴먼매직체" pitchFamily="18" charset="-127"/>
              </a:rPr>
              <a:t>2.</a:t>
            </a:r>
            <a:r>
              <a:rPr lang="ko-KR" altLang="en-US" sz="1600">
                <a:latin typeface="휴먼매직체" pitchFamily="18" charset="-127"/>
                <a:ea typeface="휴먼매직체" pitchFamily="18" charset="-127"/>
              </a:rPr>
              <a:t>결제방법</a:t>
            </a:r>
          </a:p>
        </p:txBody>
      </p:sp>
      <p:sp>
        <p:nvSpPr>
          <p:cNvPr id="14" name="TextBox 10"/>
          <p:cNvSpPr txBox="1"/>
          <p:nvPr/>
        </p:nvSpPr>
        <p:spPr>
          <a:xfrm>
            <a:off x="2153220" y="5124779"/>
            <a:ext cx="1099457" cy="333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mpd="sng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>
                <a:latin typeface="휴먼매직체" pitchFamily="18" charset="-127"/>
                <a:ea typeface="휴먼매직체" pitchFamily="18" charset="-127"/>
              </a:rPr>
              <a:t>3.</a:t>
            </a:r>
            <a:r>
              <a:rPr lang="ko-KR" altLang="en-US" sz="1600">
                <a:latin typeface="휴먼매직체" pitchFamily="18" charset="-127"/>
                <a:ea typeface="휴먼매직체" pitchFamily="18" charset="-127"/>
              </a:rPr>
              <a:t>이용방법</a:t>
            </a:r>
          </a:p>
        </p:txBody>
      </p:sp>
      <p:sp>
        <p:nvSpPr>
          <p:cNvPr id="15" name="TextBox 11"/>
          <p:cNvSpPr txBox="1"/>
          <p:nvPr/>
        </p:nvSpPr>
        <p:spPr>
          <a:xfrm>
            <a:off x="2143695" y="5505778"/>
            <a:ext cx="2422073" cy="742951"/>
          </a:xfrm>
          <a:prstGeom prst="rightArrowCallout">
            <a:avLst>
              <a:gd name="adj1" fmla="val 8784"/>
              <a:gd name="adj2" fmla="val 25000"/>
              <a:gd name="adj3" fmla="val 25000"/>
              <a:gd name="adj4" fmla="val 92773"/>
            </a:avLst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accent3">
                <a:lumMod val="20000"/>
                <a:lumOff val="8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400">
                <a:latin typeface="휴먼매직체" pitchFamily="18" charset="-127"/>
                <a:ea typeface="휴먼매직체" pitchFamily="18" charset="-127"/>
              </a:rPr>
              <a:t>회원증</a:t>
            </a:r>
            <a:r>
              <a:rPr lang="en-US" altLang="ko-KR" sz="1400"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ko-KR" altLang="en-US" sz="1400">
                <a:latin typeface="휴먼매직체" pitchFamily="18" charset="-127"/>
                <a:ea typeface="휴먼매직체" pitchFamily="18" charset="-127"/>
              </a:rPr>
              <a:t>사원증</a:t>
            </a:r>
            <a:r>
              <a:rPr lang="en-US" altLang="ko-KR" sz="1400">
                <a:latin typeface="휴먼매직체" pitchFamily="18" charset="-127"/>
                <a:ea typeface="휴먼매직체" pitchFamily="18" charset="-127"/>
              </a:rPr>
              <a:t>)</a:t>
            </a:r>
            <a:r>
              <a:rPr lang="ko-KR" altLang="en-US" sz="1400">
                <a:latin typeface="휴먼매직체" pitchFamily="18" charset="-127"/>
                <a:ea typeface="휴먼매직체" pitchFamily="18" charset="-127"/>
              </a:rPr>
              <a:t>제시</a:t>
            </a:r>
          </a:p>
        </p:txBody>
      </p:sp>
      <p:sp>
        <p:nvSpPr>
          <p:cNvPr id="16" name="TextBox 12"/>
          <p:cNvSpPr txBox="1"/>
          <p:nvPr/>
        </p:nvSpPr>
        <p:spPr>
          <a:xfrm>
            <a:off x="4594341" y="5429579"/>
            <a:ext cx="2540453" cy="800100"/>
          </a:xfrm>
          <a:prstGeom prst="rightArrowCallout">
            <a:avLst>
              <a:gd name="adj1" fmla="val 13476"/>
              <a:gd name="adj2" fmla="val 21512"/>
              <a:gd name="adj3" fmla="val 25000"/>
              <a:gd name="adj4" fmla="val 91667"/>
            </a:avLst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accent3">
                <a:lumMod val="20000"/>
                <a:lumOff val="8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400" b="0">
                <a:solidFill>
                  <a:schemeClr val="tx1"/>
                </a:solidFill>
                <a:latin typeface="휴먼매직체" pitchFamily="18" charset="-127"/>
                <a:ea typeface="휴먼매직체" pitchFamily="18" charset="-127"/>
              </a:rPr>
              <a:t>프런트에서 쿠폰 수령후 사용</a:t>
            </a:r>
            <a:endParaRPr lang="en-US" altLang="ko-KR" sz="1400" b="0">
              <a:solidFill>
                <a:schemeClr val="tx1"/>
              </a:solidFill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467544" y="836712"/>
            <a:ext cx="3114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10. </a:t>
            </a:r>
            <a:r>
              <a:rPr lang="ko-KR" altLang="en-US" dirty="0" smtClean="0"/>
              <a:t>제휴업체 </a:t>
            </a:r>
            <a:r>
              <a:rPr lang="ko-KR" altLang="en-US" dirty="0" smtClean="0"/>
              <a:t>전체이용</a:t>
            </a:r>
            <a:r>
              <a:rPr lang="en-US" altLang="ko-KR" dirty="0" smtClean="0"/>
              <a:t>FLOW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44824"/>
            <a:ext cx="6048672" cy="4362314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4282" y="500042"/>
            <a:ext cx="8429684" cy="863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2. </a:t>
            </a:r>
            <a:r>
              <a:rPr lang="ko-KR" altLang="en-US" dirty="0" smtClean="0"/>
              <a:t>제휴사별 로그인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en-US" altLang="ko-KR" sz="1500" dirty="0" smtClean="0"/>
              <a:t>- </a:t>
            </a:r>
            <a:r>
              <a:rPr lang="ko-KR" altLang="en-US" sz="1500" dirty="0" smtClean="0"/>
              <a:t>제휴사별로 접속</a:t>
            </a:r>
            <a:r>
              <a:rPr lang="en-US" altLang="ko-KR" sz="1500" dirty="0" smtClean="0"/>
              <a:t>ID/</a:t>
            </a:r>
            <a:r>
              <a:rPr lang="ko-KR" altLang="en-US" sz="1500" dirty="0" smtClean="0"/>
              <a:t>접속코드</a:t>
            </a:r>
            <a:r>
              <a:rPr lang="en-US" altLang="ko-KR" sz="1500" dirty="0" smtClean="0"/>
              <a:t>(</a:t>
            </a:r>
            <a:r>
              <a:rPr lang="ko-KR" altLang="en-US" sz="1500" dirty="0" smtClean="0"/>
              <a:t>개인로그인</a:t>
            </a:r>
            <a:r>
              <a:rPr lang="en-US" altLang="ko-KR" sz="1500" dirty="0" smtClean="0"/>
              <a:t>)</a:t>
            </a:r>
          </a:p>
          <a:p>
            <a:r>
              <a:rPr lang="en-US" altLang="ko-KR" sz="1500" dirty="0" smtClean="0"/>
              <a:t>     =&gt;</a:t>
            </a:r>
            <a:r>
              <a:rPr lang="ko-KR" altLang="en-US" sz="1500" dirty="0" smtClean="0"/>
              <a:t>개별전달예정</a:t>
            </a:r>
            <a:r>
              <a:rPr lang="en-US" altLang="ko-KR" sz="1500" dirty="0" smtClean="0"/>
              <a:t>(</a:t>
            </a:r>
            <a:r>
              <a:rPr lang="ko-KR" altLang="en-US" sz="1500" dirty="0" smtClean="0"/>
              <a:t>접속</a:t>
            </a:r>
            <a:r>
              <a:rPr lang="en-US" altLang="ko-KR" sz="1500" dirty="0" smtClean="0"/>
              <a:t>ID/</a:t>
            </a:r>
            <a:r>
              <a:rPr lang="ko-KR" altLang="en-US" sz="1500" dirty="0" smtClean="0"/>
              <a:t>접속코드</a:t>
            </a:r>
            <a:r>
              <a:rPr lang="en-US" altLang="ko-KR" sz="1500" dirty="0" smtClean="0"/>
              <a:t>)</a:t>
            </a:r>
          </a:p>
          <a:p>
            <a:r>
              <a:rPr lang="en-US" altLang="ko-KR" sz="1500" dirty="0" smtClean="0"/>
              <a:t>   </a:t>
            </a:r>
          </a:p>
          <a:p>
            <a:r>
              <a:rPr lang="en-US" altLang="ko-KR" sz="1500" dirty="0" smtClean="0"/>
              <a:t>    </a:t>
            </a:r>
            <a:r>
              <a:rPr lang="ko-KR" altLang="en-US" sz="1500" dirty="0" smtClean="0"/>
              <a:t>예시</a:t>
            </a:r>
            <a:r>
              <a:rPr lang="en-US" altLang="ko-KR" sz="1500" dirty="0" smtClean="0"/>
              <a:t>)</a:t>
            </a:r>
          </a:p>
          <a:p>
            <a:endParaRPr lang="en-US" altLang="ko-KR" sz="1500" dirty="0" smtClean="0"/>
          </a:p>
          <a:p>
            <a:endParaRPr lang="en-US" altLang="ko-KR" sz="1500" dirty="0" smtClean="0"/>
          </a:p>
          <a:p>
            <a:endParaRPr lang="en-US" altLang="ko-KR" sz="15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9552" y="764704"/>
            <a:ext cx="321471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13" name="모서리가 둥근 사각형 설명선 12"/>
          <p:cNvSpPr/>
          <p:nvPr/>
        </p:nvSpPr>
        <p:spPr>
          <a:xfrm>
            <a:off x="4716016" y="3284984"/>
            <a:ext cx="1728192" cy="612648"/>
          </a:xfrm>
          <a:prstGeom prst="wedgeRoundRectCallout">
            <a:avLst>
              <a:gd name="adj1" fmla="val -61237"/>
              <a:gd name="adj2" fmla="val 195170"/>
              <a:gd name="adj3" fmla="val 16667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solidFill>
                  <a:srgbClr val="C00000"/>
                </a:solidFill>
              </a:rPr>
              <a:t>제휴사명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: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접속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ID</a:t>
            </a:r>
          </a:p>
          <a:p>
            <a:r>
              <a:rPr lang="ko-KR" altLang="en-US" sz="1000" b="1" dirty="0" err="1" smtClean="0">
                <a:solidFill>
                  <a:srgbClr val="C00000"/>
                </a:solidFill>
              </a:rPr>
              <a:t>제휴사접속코드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: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접속코드</a:t>
            </a:r>
            <a:endParaRPr lang="ko-KR" altLang="en-US" sz="1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500042"/>
            <a:ext cx="8429684" cy="7432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 3. </a:t>
            </a:r>
            <a:r>
              <a:rPr lang="ko-KR" altLang="en-US" dirty="0" smtClean="0"/>
              <a:t>객실 예약 안내</a:t>
            </a:r>
            <a:r>
              <a:rPr lang="en-US" altLang="ko-KR" dirty="0" smtClean="0"/>
              <a:t>Ⅰ</a:t>
            </a:r>
          </a:p>
          <a:p>
            <a:r>
              <a:rPr lang="en-US" altLang="ko-KR" dirty="0" smtClean="0"/>
              <a:t>   </a:t>
            </a:r>
            <a:r>
              <a:rPr lang="en-US" altLang="ko-KR" sz="1500" dirty="0" smtClean="0"/>
              <a:t>- </a:t>
            </a:r>
            <a:r>
              <a:rPr lang="ko-KR" altLang="en-US" sz="1500" dirty="0" smtClean="0"/>
              <a:t>개별로그인 </a:t>
            </a:r>
            <a:r>
              <a:rPr lang="ko-KR" altLang="en-US" sz="1500" dirty="0" err="1" smtClean="0"/>
              <a:t>확인후</a:t>
            </a:r>
            <a:r>
              <a:rPr lang="ko-KR" altLang="en-US" sz="1500" dirty="0" smtClean="0"/>
              <a:t> 콘도 객실예약 창으로 이동</a:t>
            </a:r>
            <a:endParaRPr lang="en-US" altLang="ko-KR" sz="1500" dirty="0" smtClean="0"/>
          </a:p>
          <a:p>
            <a:r>
              <a:rPr lang="en-US" altLang="ko-KR" sz="1500" dirty="0" smtClean="0"/>
              <a:t>      =&gt;</a:t>
            </a:r>
            <a:r>
              <a:rPr lang="ko-KR" altLang="en-US" sz="1500" dirty="0" smtClean="0"/>
              <a:t>예약가능일자 예약</a:t>
            </a:r>
            <a:endParaRPr lang="en-US" altLang="ko-KR" sz="1500" dirty="0" smtClean="0"/>
          </a:p>
          <a:p>
            <a:r>
              <a:rPr lang="en-US" altLang="ko-KR" sz="1500" dirty="0" smtClean="0"/>
              <a:t>  </a:t>
            </a:r>
          </a:p>
          <a:p>
            <a:r>
              <a:rPr lang="en-US" altLang="ko-KR" sz="1500" dirty="0" smtClean="0"/>
              <a:t>    </a:t>
            </a:r>
            <a:r>
              <a:rPr lang="en-US" altLang="ko-KR" dirty="0" smtClean="0"/>
              <a:t> </a:t>
            </a:r>
            <a:r>
              <a:rPr lang="ko-KR" altLang="en-US" sz="1500" dirty="0" smtClean="0"/>
              <a:t>예시</a:t>
            </a:r>
            <a:r>
              <a:rPr lang="en-US" altLang="ko-KR" sz="1500" dirty="0" smtClean="0"/>
              <a:t>)</a:t>
            </a:r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5" y="1916832"/>
            <a:ext cx="6046045" cy="43632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548680"/>
            <a:ext cx="842968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4. </a:t>
            </a:r>
            <a:r>
              <a:rPr lang="ko-KR" altLang="en-US" dirty="0" smtClean="0"/>
              <a:t>객실 예약 안내</a:t>
            </a:r>
            <a:r>
              <a:rPr lang="en-US" altLang="ko-KR" dirty="0" smtClean="0"/>
              <a:t>Ⅱ</a:t>
            </a:r>
          </a:p>
          <a:p>
            <a:r>
              <a:rPr lang="en-US" altLang="ko-KR" dirty="0" smtClean="0"/>
              <a:t>  </a:t>
            </a:r>
            <a:r>
              <a:rPr lang="en-US" altLang="ko-KR" sz="1500" dirty="0" smtClean="0"/>
              <a:t>- </a:t>
            </a:r>
            <a:r>
              <a:rPr lang="ko-KR" altLang="en-US" sz="1500" dirty="0" smtClean="0"/>
              <a:t>예약내용확인</a:t>
            </a:r>
            <a:r>
              <a:rPr lang="en-US" altLang="ko-KR" sz="1500" dirty="0" smtClean="0"/>
              <a:t>(</a:t>
            </a:r>
            <a:r>
              <a:rPr lang="ko-KR" altLang="en-US" sz="1500" dirty="0" smtClean="0"/>
              <a:t>평수</a:t>
            </a:r>
            <a:r>
              <a:rPr lang="en-US" altLang="ko-KR" sz="1500" dirty="0" smtClean="0"/>
              <a:t>,</a:t>
            </a:r>
            <a:r>
              <a:rPr lang="ko-KR" altLang="en-US" sz="1500" dirty="0" smtClean="0"/>
              <a:t>일자</a:t>
            </a:r>
            <a:r>
              <a:rPr lang="en-US" altLang="ko-KR" sz="1500" dirty="0" smtClean="0"/>
              <a:t>,</a:t>
            </a:r>
            <a:r>
              <a:rPr lang="ko-KR" altLang="en-US" sz="1500" dirty="0" smtClean="0"/>
              <a:t>금액</a:t>
            </a:r>
            <a:r>
              <a:rPr lang="en-US" altLang="ko-KR" sz="1500" dirty="0" smtClean="0"/>
              <a:t>)</a:t>
            </a:r>
          </a:p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  </a:t>
            </a:r>
            <a:r>
              <a:rPr lang="ko-KR" altLang="en-US" sz="1500" dirty="0" smtClean="0"/>
              <a:t>예시</a:t>
            </a:r>
            <a:r>
              <a:rPr lang="en-US" altLang="ko-KR" sz="1500" dirty="0" smtClean="0"/>
              <a:t>)</a:t>
            </a:r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9" y="1772815"/>
            <a:ext cx="6239081" cy="43632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548680"/>
            <a:ext cx="8429684" cy="7248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5. </a:t>
            </a:r>
            <a:r>
              <a:rPr lang="ko-KR" altLang="en-US" dirty="0" smtClean="0"/>
              <a:t>객실 예약 안내</a:t>
            </a:r>
            <a:r>
              <a:rPr lang="en-US" altLang="ko-KR" dirty="0" smtClean="0"/>
              <a:t>Ⅲ</a:t>
            </a:r>
          </a:p>
          <a:p>
            <a:r>
              <a:rPr lang="en-US" altLang="ko-KR" dirty="0" smtClean="0"/>
              <a:t>  </a:t>
            </a:r>
            <a:r>
              <a:rPr lang="en-US" altLang="ko-KR" sz="1500" dirty="0" smtClean="0"/>
              <a:t>- </a:t>
            </a:r>
            <a:r>
              <a:rPr lang="ko-KR" altLang="en-US" sz="1500" dirty="0" smtClean="0"/>
              <a:t>예약 </a:t>
            </a:r>
            <a:r>
              <a:rPr lang="ko-KR" altLang="en-US" sz="1500" dirty="0" err="1" smtClean="0"/>
              <a:t>확정후</a:t>
            </a:r>
            <a:r>
              <a:rPr lang="ko-KR" altLang="en-US" sz="1500" dirty="0" smtClean="0"/>
              <a:t> </a:t>
            </a:r>
            <a:r>
              <a:rPr lang="ko-KR" altLang="en-US" sz="1500" dirty="0" err="1" smtClean="0"/>
              <a:t>기본입력창</a:t>
            </a:r>
            <a:r>
              <a:rPr lang="ko-KR" altLang="en-US" sz="1500" dirty="0" smtClean="0"/>
              <a:t> 이동</a:t>
            </a:r>
            <a:endParaRPr lang="en-US" altLang="ko-KR" sz="1500" dirty="0" smtClean="0"/>
          </a:p>
          <a:p>
            <a:r>
              <a:rPr lang="en-US" altLang="ko-KR" dirty="0" smtClean="0"/>
              <a:t>  </a:t>
            </a:r>
            <a:endParaRPr lang="en-US" altLang="ko-KR" sz="1500" dirty="0" smtClean="0">
              <a:latin typeface="+mn-ea"/>
            </a:endParaRPr>
          </a:p>
          <a:p>
            <a:r>
              <a:rPr lang="en-US" altLang="ko-KR" dirty="0" smtClean="0"/>
              <a:t>   </a:t>
            </a:r>
            <a:r>
              <a:rPr lang="ko-KR" altLang="en-US" sz="1500" dirty="0" smtClean="0"/>
              <a:t>예시</a:t>
            </a:r>
            <a:r>
              <a:rPr lang="en-US" altLang="ko-KR" sz="1500" dirty="0" smtClean="0"/>
              <a:t>)</a:t>
            </a:r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772816"/>
            <a:ext cx="6271991" cy="43632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548680"/>
            <a:ext cx="8429684" cy="7248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6. </a:t>
            </a:r>
            <a:r>
              <a:rPr lang="ko-KR" altLang="en-US" dirty="0" smtClean="0"/>
              <a:t>객실 예약 안내</a:t>
            </a:r>
            <a:r>
              <a:rPr lang="en-US" altLang="ko-KR" dirty="0" smtClean="0"/>
              <a:t>Ⅳ</a:t>
            </a:r>
          </a:p>
          <a:p>
            <a:r>
              <a:rPr lang="en-US" altLang="ko-KR" dirty="0" smtClean="0"/>
              <a:t>  </a:t>
            </a:r>
            <a:r>
              <a:rPr lang="en-US" altLang="ko-KR" sz="1500" dirty="0" smtClean="0"/>
              <a:t>- </a:t>
            </a:r>
            <a:r>
              <a:rPr lang="ko-KR" altLang="en-US" sz="1500" dirty="0" smtClean="0"/>
              <a:t>최종 예약 사항 안내</a:t>
            </a:r>
            <a:endParaRPr lang="en-US" altLang="ko-KR" sz="1500" dirty="0" smtClean="0"/>
          </a:p>
          <a:p>
            <a:r>
              <a:rPr lang="en-US" altLang="ko-KR" dirty="0" smtClean="0"/>
              <a:t>  </a:t>
            </a:r>
            <a:endParaRPr lang="en-US" altLang="ko-KR" sz="1500" dirty="0" smtClean="0">
              <a:latin typeface="+mn-ea"/>
            </a:endParaRPr>
          </a:p>
          <a:p>
            <a:r>
              <a:rPr lang="en-US" altLang="ko-KR" dirty="0" smtClean="0"/>
              <a:t>   </a:t>
            </a:r>
            <a:r>
              <a:rPr lang="ko-KR" altLang="en-US" sz="1500" dirty="0" smtClean="0"/>
              <a:t>예시</a:t>
            </a:r>
            <a:r>
              <a:rPr lang="en-US" altLang="ko-KR" sz="1500" dirty="0" smtClean="0"/>
              <a:t>)</a:t>
            </a:r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72816"/>
            <a:ext cx="5328592" cy="4363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548680"/>
            <a:ext cx="8429684" cy="7248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7. </a:t>
            </a:r>
            <a:r>
              <a:rPr lang="ko-KR" altLang="en-US" dirty="0" smtClean="0"/>
              <a:t>객실 취소 작업</a:t>
            </a:r>
            <a:r>
              <a:rPr lang="en-US" altLang="ko-KR" dirty="0" smtClean="0"/>
              <a:t> Ⅰ</a:t>
            </a:r>
          </a:p>
          <a:p>
            <a:r>
              <a:rPr lang="en-US" altLang="ko-KR" dirty="0" smtClean="0"/>
              <a:t>  </a:t>
            </a:r>
            <a:r>
              <a:rPr lang="en-US" altLang="ko-KR" sz="1500" dirty="0" smtClean="0"/>
              <a:t>- </a:t>
            </a:r>
            <a:r>
              <a:rPr lang="ko-KR" altLang="en-US" sz="1500" dirty="0" smtClean="0"/>
              <a:t>예약조회 </a:t>
            </a:r>
            <a:r>
              <a:rPr lang="ko-KR" altLang="en-US" sz="1500" dirty="0" err="1" smtClean="0"/>
              <a:t>작업후</a:t>
            </a:r>
            <a:r>
              <a:rPr lang="ko-KR" altLang="en-US" sz="1500" dirty="0" smtClean="0"/>
              <a:t> 예약취소가능</a:t>
            </a:r>
            <a:r>
              <a:rPr lang="en-US" altLang="ko-KR" sz="1500" dirty="0" smtClean="0"/>
              <a:t>(</a:t>
            </a:r>
            <a:r>
              <a:rPr lang="ko-KR" altLang="en-US" sz="1500" dirty="0" err="1" smtClean="0"/>
              <a:t>예약시</a:t>
            </a:r>
            <a:r>
              <a:rPr lang="ko-KR" altLang="en-US" sz="1500" dirty="0" smtClean="0"/>
              <a:t> 예약번호</a:t>
            </a:r>
            <a:r>
              <a:rPr lang="en-US" altLang="ko-KR" sz="1500" dirty="0" smtClean="0"/>
              <a:t>/</a:t>
            </a:r>
            <a:r>
              <a:rPr lang="ko-KR" altLang="en-US" sz="1500" dirty="0" smtClean="0"/>
              <a:t>비밀번호입력</a:t>
            </a:r>
            <a:r>
              <a:rPr lang="en-US" altLang="ko-KR" sz="1500" dirty="0" smtClean="0"/>
              <a:t>)</a:t>
            </a:r>
          </a:p>
          <a:p>
            <a:r>
              <a:rPr lang="en-US" altLang="ko-KR" dirty="0" smtClean="0"/>
              <a:t>  </a:t>
            </a:r>
            <a:endParaRPr lang="en-US" altLang="ko-KR" sz="1500" dirty="0" smtClean="0">
              <a:latin typeface="+mn-ea"/>
            </a:endParaRPr>
          </a:p>
          <a:p>
            <a:r>
              <a:rPr lang="en-US" altLang="ko-KR" dirty="0" smtClean="0"/>
              <a:t>   </a:t>
            </a:r>
            <a:r>
              <a:rPr lang="ko-KR" altLang="en-US" sz="1500" dirty="0" smtClean="0"/>
              <a:t>예시</a:t>
            </a:r>
            <a:r>
              <a:rPr lang="en-US" altLang="ko-KR" sz="1500" dirty="0" smtClean="0"/>
              <a:t>)</a:t>
            </a:r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844824"/>
            <a:ext cx="6080735" cy="43632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7" name="직사각형 6"/>
          <p:cNvSpPr/>
          <p:nvPr/>
        </p:nvSpPr>
        <p:spPr>
          <a:xfrm>
            <a:off x="3635896" y="3789040"/>
            <a:ext cx="1944216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548680"/>
            <a:ext cx="8429684" cy="7248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8. </a:t>
            </a:r>
            <a:r>
              <a:rPr lang="ko-KR" altLang="en-US" dirty="0" smtClean="0"/>
              <a:t>객실 취소 작업</a:t>
            </a:r>
            <a:r>
              <a:rPr lang="en-US" altLang="ko-KR" dirty="0" smtClean="0"/>
              <a:t> Ⅱ</a:t>
            </a:r>
          </a:p>
          <a:p>
            <a:r>
              <a:rPr lang="en-US" altLang="ko-KR" dirty="0" smtClean="0"/>
              <a:t>  </a:t>
            </a:r>
            <a:r>
              <a:rPr lang="en-US" altLang="ko-KR" sz="1500" dirty="0" smtClean="0"/>
              <a:t>- </a:t>
            </a:r>
            <a:r>
              <a:rPr lang="ko-KR" altLang="en-US" sz="1500" dirty="0" err="1" smtClean="0"/>
              <a:t>확인후</a:t>
            </a:r>
            <a:r>
              <a:rPr lang="ko-KR" altLang="en-US" sz="1500" dirty="0" smtClean="0"/>
              <a:t> 예약취소</a:t>
            </a:r>
            <a:endParaRPr lang="en-US" altLang="ko-KR" sz="1500" dirty="0" smtClean="0"/>
          </a:p>
          <a:p>
            <a:r>
              <a:rPr lang="en-US" altLang="ko-KR" dirty="0" smtClean="0"/>
              <a:t>  </a:t>
            </a:r>
            <a:endParaRPr lang="en-US" altLang="ko-KR" sz="1500" dirty="0" smtClean="0">
              <a:latin typeface="+mn-ea"/>
            </a:endParaRPr>
          </a:p>
          <a:p>
            <a:r>
              <a:rPr lang="en-US" altLang="ko-KR" dirty="0" smtClean="0"/>
              <a:t>   </a:t>
            </a:r>
            <a:r>
              <a:rPr lang="ko-KR" altLang="en-US" sz="1500" dirty="0" smtClean="0"/>
              <a:t>예시</a:t>
            </a:r>
            <a:r>
              <a:rPr lang="en-US" altLang="ko-KR" sz="1500" dirty="0" smtClean="0"/>
              <a:t>)</a:t>
            </a:r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772816"/>
            <a:ext cx="5976675" cy="43632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548680"/>
            <a:ext cx="8429684" cy="7248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9. </a:t>
            </a:r>
            <a:r>
              <a:rPr lang="ko-KR" altLang="en-US" dirty="0" smtClean="0"/>
              <a:t>제휴사별 공지사항 안내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en-US" altLang="ko-KR" sz="1500" dirty="0" smtClean="0"/>
              <a:t>- </a:t>
            </a:r>
            <a:r>
              <a:rPr lang="ko-KR" altLang="en-US" sz="1500" dirty="0" smtClean="0"/>
              <a:t>패키지 상품이나 전달사항 공지</a:t>
            </a:r>
            <a:endParaRPr lang="en-US" altLang="ko-KR" sz="1500" dirty="0" smtClean="0"/>
          </a:p>
          <a:p>
            <a:r>
              <a:rPr lang="en-US" altLang="ko-KR" dirty="0" smtClean="0"/>
              <a:t>  </a:t>
            </a:r>
            <a:endParaRPr lang="en-US" altLang="ko-KR" sz="1500" dirty="0" smtClean="0">
              <a:latin typeface="+mn-ea"/>
            </a:endParaRPr>
          </a:p>
          <a:p>
            <a:r>
              <a:rPr lang="en-US" altLang="ko-KR" dirty="0" smtClean="0"/>
              <a:t>   </a:t>
            </a:r>
            <a:r>
              <a:rPr lang="ko-KR" altLang="en-US" sz="1500" dirty="0" smtClean="0"/>
              <a:t>예시</a:t>
            </a:r>
            <a:r>
              <a:rPr lang="en-US" altLang="ko-KR" sz="1500" dirty="0" smtClean="0"/>
              <a:t>)</a:t>
            </a:r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44824"/>
            <a:ext cx="6312939" cy="43632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</TotalTime>
  <Words>308</Words>
  <Application>Microsoft Office PowerPoint</Application>
  <PresentationFormat>화면 슬라이드 쇼(4:3)</PresentationFormat>
  <Paragraphs>256</Paragraphs>
  <Slides>10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레저사업본부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kwc346</dc:creator>
  <cp:lastModifiedBy>tull1002</cp:lastModifiedBy>
  <cp:revision>99</cp:revision>
  <dcterms:created xsi:type="dcterms:W3CDTF">2010-10-01T04:59:37Z</dcterms:created>
  <dcterms:modified xsi:type="dcterms:W3CDTF">2013-01-10T01:54:24Z</dcterms:modified>
</cp:coreProperties>
</file>