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13" r:id="rId2"/>
  </p:sldIdLst>
  <p:sldSz cx="9144000" cy="5715000" type="screen16x10"/>
  <p:notesSz cx="6797675" cy="9926638"/>
  <p:defaultTextStyle>
    <a:defPPr>
      <a:defRPr lang="en-US"/>
    </a:defPPr>
    <a:lvl1pPr algn="ctr" rtl="0" fontAlgn="base">
      <a:spcBef>
        <a:spcPts val="126"/>
      </a:spcBef>
      <a:spcAft>
        <a:spcPct val="0"/>
      </a:spcAft>
      <a:defRPr sz="1000" kern="1200">
        <a:solidFill>
          <a:srgbClr val="FFFFFF"/>
        </a:solidFill>
        <a:latin typeface="Stone Sans ITC TT-Semi" charset="0"/>
        <a:ea typeface="ヒラギノ角ゴ ProN W6" charset="0"/>
        <a:cs typeface="ヒラギノ角ゴ ProN W6" charset="0"/>
        <a:sym typeface="Stone Sans ITC TT-Semi" charset="0"/>
      </a:defRPr>
    </a:lvl1pPr>
    <a:lvl2pPr marL="287957" algn="ctr" rtl="0" fontAlgn="base">
      <a:spcBef>
        <a:spcPts val="126"/>
      </a:spcBef>
      <a:spcAft>
        <a:spcPct val="0"/>
      </a:spcAft>
      <a:defRPr sz="1000" kern="1200">
        <a:solidFill>
          <a:srgbClr val="FFFFFF"/>
        </a:solidFill>
        <a:latin typeface="Stone Sans ITC TT-Semi" charset="0"/>
        <a:ea typeface="ヒラギノ角ゴ ProN W6" charset="0"/>
        <a:cs typeface="ヒラギノ角ゴ ProN W6" charset="0"/>
        <a:sym typeface="Stone Sans ITC TT-Semi" charset="0"/>
      </a:defRPr>
    </a:lvl2pPr>
    <a:lvl3pPr marL="575912" algn="ctr" rtl="0" fontAlgn="base">
      <a:spcBef>
        <a:spcPts val="126"/>
      </a:spcBef>
      <a:spcAft>
        <a:spcPct val="0"/>
      </a:spcAft>
      <a:defRPr sz="1000" kern="1200">
        <a:solidFill>
          <a:srgbClr val="FFFFFF"/>
        </a:solidFill>
        <a:latin typeface="Stone Sans ITC TT-Semi" charset="0"/>
        <a:ea typeface="ヒラギノ角ゴ ProN W6" charset="0"/>
        <a:cs typeface="ヒラギノ角ゴ ProN W6" charset="0"/>
        <a:sym typeface="Stone Sans ITC TT-Semi" charset="0"/>
      </a:defRPr>
    </a:lvl3pPr>
    <a:lvl4pPr marL="863869" algn="ctr" rtl="0" fontAlgn="base">
      <a:spcBef>
        <a:spcPts val="126"/>
      </a:spcBef>
      <a:spcAft>
        <a:spcPct val="0"/>
      </a:spcAft>
      <a:defRPr sz="1000" kern="1200">
        <a:solidFill>
          <a:srgbClr val="FFFFFF"/>
        </a:solidFill>
        <a:latin typeface="Stone Sans ITC TT-Semi" charset="0"/>
        <a:ea typeface="ヒラギノ角ゴ ProN W6" charset="0"/>
        <a:cs typeface="ヒラギノ角ゴ ProN W6" charset="0"/>
        <a:sym typeface="Stone Sans ITC TT-Semi" charset="0"/>
      </a:defRPr>
    </a:lvl4pPr>
    <a:lvl5pPr marL="1151825" algn="ctr" rtl="0" fontAlgn="base">
      <a:spcBef>
        <a:spcPts val="126"/>
      </a:spcBef>
      <a:spcAft>
        <a:spcPct val="0"/>
      </a:spcAft>
      <a:defRPr sz="1000" kern="1200">
        <a:solidFill>
          <a:srgbClr val="FFFFFF"/>
        </a:solidFill>
        <a:latin typeface="Stone Sans ITC TT-Semi" charset="0"/>
        <a:ea typeface="ヒラギノ角ゴ ProN W6" charset="0"/>
        <a:cs typeface="ヒラギノ角ゴ ProN W6" charset="0"/>
        <a:sym typeface="Stone Sans ITC TT-Semi" charset="0"/>
      </a:defRPr>
    </a:lvl5pPr>
    <a:lvl6pPr marL="1439782" algn="l" defTabSz="287957" rtl="0" eaLnBrk="1" latinLnBrk="0" hangingPunct="1">
      <a:defRPr sz="1000" kern="1200">
        <a:solidFill>
          <a:srgbClr val="FFFFFF"/>
        </a:solidFill>
        <a:latin typeface="Stone Sans ITC TT-Semi" charset="0"/>
        <a:ea typeface="ヒラギノ角ゴ ProN W6" charset="0"/>
        <a:cs typeface="ヒラギノ角ゴ ProN W6" charset="0"/>
        <a:sym typeface="Stone Sans ITC TT-Semi" charset="0"/>
      </a:defRPr>
    </a:lvl6pPr>
    <a:lvl7pPr marL="1727737" algn="l" defTabSz="287957" rtl="0" eaLnBrk="1" latinLnBrk="0" hangingPunct="1">
      <a:defRPr sz="1000" kern="1200">
        <a:solidFill>
          <a:srgbClr val="FFFFFF"/>
        </a:solidFill>
        <a:latin typeface="Stone Sans ITC TT-Semi" charset="0"/>
        <a:ea typeface="ヒラギノ角ゴ ProN W6" charset="0"/>
        <a:cs typeface="ヒラギノ角ゴ ProN W6" charset="0"/>
        <a:sym typeface="Stone Sans ITC TT-Semi" charset="0"/>
      </a:defRPr>
    </a:lvl7pPr>
    <a:lvl8pPr marL="2015694" algn="l" defTabSz="287957" rtl="0" eaLnBrk="1" latinLnBrk="0" hangingPunct="1">
      <a:defRPr sz="1000" kern="1200">
        <a:solidFill>
          <a:srgbClr val="FFFFFF"/>
        </a:solidFill>
        <a:latin typeface="Stone Sans ITC TT-Semi" charset="0"/>
        <a:ea typeface="ヒラギノ角ゴ ProN W6" charset="0"/>
        <a:cs typeface="ヒラギノ角ゴ ProN W6" charset="0"/>
        <a:sym typeface="Stone Sans ITC TT-Semi" charset="0"/>
      </a:defRPr>
    </a:lvl8pPr>
    <a:lvl9pPr marL="2303650" algn="l" defTabSz="287957" rtl="0" eaLnBrk="1" latinLnBrk="0" hangingPunct="1">
      <a:defRPr sz="1000" kern="1200">
        <a:solidFill>
          <a:srgbClr val="FFFFFF"/>
        </a:solidFill>
        <a:latin typeface="Stone Sans ITC TT-Semi" charset="0"/>
        <a:ea typeface="ヒラギノ角ゴ ProN W6" charset="0"/>
        <a:cs typeface="ヒラギノ角ゴ ProN W6" charset="0"/>
        <a:sym typeface="Stone Sans ITC TT-Semi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FF"/>
    <a:srgbClr val="6699FF"/>
    <a:srgbClr val="99CCFF"/>
    <a:srgbClr val="0F7331"/>
    <a:srgbClr val="99FF66"/>
    <a:srgbClr val="94EF00"/>
    <a:srgbClr val="CCFF99"/>
    <a:srgbClr val="E8AE37"/>
    <a:srgbClr val="CCFF33"/>
    <a:srgbClr val="00A1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579" autoAdjust="0"/>
    <p:restoredTop sz="99539" autoAdjust="0"/>
  </p:normalViewPr>
  <p:slideViewPr>
    <p:cSldViewPr snapToGrid="0">
      <p:cViewPr>
        <p:scale>
          <a:sx n="80" d="100"/>
          <a:sy n="80" d="100"/>
        </p:scale>
        <p:origin x="-804" y="-918"/>
      </p:cViewPr>
      <p:guideLst>
        <p:guide orient="horz" pos="438"/>
        <p:guide orient="horz" pos="1720"/>
        <p:guide pos="580"/>
        <p:guide pos="5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252" y="-11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98FF812-4580-8546-B72C-9C610989F71B}" type="datetimeFigureOut">
              <a:rPr lang="en-US" smtClean="0"/>
              <a:pPr/>
              <a:t>8/27/2014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CEC5CF0-6612-634A-93E2-87AB0EF9D7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436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A513D5F-D258-7649-9D59-7A851EE08DD5}" type="datetimeFigureOut">
              <a:rPr lang="en-US" smtClean="0"/>
              <a:pPr/>
              <a:t>8/27/2014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46125"/>
            <a:ext cx="59531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16516F2-8D95-E945-86E7-857BAD8651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6743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995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19952" algn="l" defTabSz="31995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39902" algn="l" defTabSz="31995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59854" algn="l" defTabSz="31995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79806" algn="l" defTabSz="31995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99758" algn="l" defTabSz="31995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19708" algn="l" defTabSz="31995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39660" algn="l" defTabSz="31995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59611" algn="l" defTabSz="31995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08556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60334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57250" y="295453"/>
            <a:ext cx="8002984" cy="668809"/>
          </a:xfrm>
          <a:prstGeom prst="rect">
            <a:avLst/>
          </a:prstGeom>
        </p:spPr>
        <p:txBody>
          <a:bodyPr lIns="0" tIns="12798" rIns="63990" bIns="31995">
            <a:noAutofit/>
          </a:bodyPr>
          <a:lstStyle>
            <a:lvl1pPr algn="l">
              <a:defRPr sz="31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 smtClean="0"/>
              <a:t>CLICK TO EDIT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3770" y="1270003"/>
            <a:ext cx="8576469" cy="3757083"/>
          </a:xfrm>
          <a:prstGeom prst="rect">
            <a:avLst/>
          </a:prstGeom>
        </p:spPr>
        <p:txBody>
          <a:bodyPr lIns="63990" tIns="31995" rIns="63990" bIns="31995">
            <a:normAutofit/>
          </a:bodyPr>
          <a:lstStyle>
            <a:lvl1pPr marL="0" indent="-255961">
              <a:buSzPct val="100000"/>
              <a:buFont typeface="Wingdings" charset="2"/>
              <a:buChar char="§"/>
              <a:defRPr sz="1700">
                <a:solidFill>
                  <a:srgbClr val="FFFFFF"/>
                </a:solidFill>
                <a:latin typeface="Arial"/>
                <a:cs typeface="Arial"/>
              </a:defRPr>
            </a:lvl1pPr>
            <a:lvl2pPr marL="543917" indent="-255961">
              <a:buSzPct val="100000"/>
              <a:buFont typeface="Wingdings" charset="2"/>
              <a:buChar char="§"/>
              <a:defRPr sz="1700">
                <a:solidFill>
                  <a:srgbClr val="FFFFFF"/>
                </a:solidFill>
                <a:latin typeface="Arial"/>
                <a:cs typeface="Arial"/>
              </a:defRPr>
            </a:lvl2pPr>
            <a:lvl3pPr marL="838273" indent="-255961">
              <a:buSzPct val="100000"/>
              <a:buFont typeface="Wingdings" charset="2"/>
              <a:buChar char="§"/>
              <a:defRPr sz="1700">
                <a:solidFill>
                  <a:srgbClr val="FFFFFF"/>
                </a:solidFill>
                <a:latin typeface="Arial"/>
                <a:cs typeface="Arial"/>
              </a:defRPr>
            </a:lvl3pPr>
            <a:lvl4pPr marL="1145426" indent="-255961">
              <a:buSzPct val="100000"/>
              <a:buFont typeface="Wingdings" charset="2"/>
              <a:buChar char="§"/>
              <a:defRPr sz="1700">
                <a:solidFill>
                  <a:srgbClr val="FFFFFF"/>
                </a:solidFill>
                <a:latin typeface="Arial"/>
                <a:cs typeface="Arial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4011492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3377" y="0"/>
            <a:ext cx="4180088" cy="5321300"/>
          </a:xfrm>
          <a:prstGeom prst="rect">
            <a:avLst/>
          </a:prstGeom>
        </p:spPr>
        <p:txBody>
          <a:bodyPr lIns="63990" tIns="319952" rIns="63990" bIns="319952" anchor="ctr" anchorCtr="0"/>
          <a:lstStyle>
            <a:lvl1pPr marL="0" indent="0">
              <a:lnSpc>
                <a:spcPct val="80000"/>
              </a:lnSpc>
              <a:spcBef>
                <a:spcPts val="0"/>
              </a:spcBef>
              <a:buFont typeface="Wingdings" charset="2"/>
              <a:buNone/>
              <a:defRPr sz="4200">
                <a:solidFill>
                  <a:srgbClr val="FFFFFF"/>
                </a:solidFill>
                <a:latin typeface="Arial Black"/>
                <a:cs typeface="Arial Black"/>
              </a:defRPr>
            </a:lvl1pPr>
            <a:lvl2pPr>
              <a:spcBef>
                <a:spcPts val="840"/>
              </a:spcBef>
              <a:defRPr sz="1700"/>
            </a:lvl2pPr>
            <a:lvl3pPr>
              <a:spcBef>
                <a:spcPts val="840"/>
              </a:spcBef>
              <a:defRPr sz="1700"/>
            </a:lvl3pPr>
            <a:lvl4pPr>
              <a:spcBef>
                <a:spcPts val="840"/>
              </a:spcBef>
              <a:defRPr sz="1700"/>
            </a:lvl4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2476796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/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3"/>
          <p:cNvSpPr>
            <a:spLocks noGrp="1"/>
          </p:cNvSpPr>
          <p:nvPr>
            <p:ph idx="1" hasCustomPrompt="1"/>
          </p:nvPr>
        </p:nvSpPr>
        <p:spPr>
          <a:xfrm>
            <a:off x="283770" y="1270004"/>
            <a:ext cx="8576469" cy="2767101"/>
          </a:xfrm>
          <a:prstGeom prst="rect">
            <a:avLst/>
          </a:prstGeom>
        </p:spPr>
        <p:txBody>
          <a:bodyPr lIns="63990" tIns="31995" rIns="63990" bIns="31995"/>
          <a:lstStyle>
            <a:lvl1pPr marL="314983" indent="-314983">
              <a:spcBef>
                <a:spcPts val="1087"/>
              </a:spcBef>
              <a:buSzPct val="100000"/>
              <a:buFont typeface="Wingdings" charset="2"/>
              <a:buChar char="§"/>
              <a:defRPr baseline="0"/>
            </a:lvl1pPr>
          </a:lstStyle>
          <a:p>
            <a:pPr marL="347663" indent="-347663">
              <a:spcBef>
                <a:spcPts val="1200"/>
              </a:spcBef>
            </a:pPr>
            <a:r>
              <a:rPr lang="en-US" sz="1700" dirty="0" smtClean="0">
                <a:solidFill>
                  <a:srgbClr val="E8AE37"/>
                </a:solidFill>
                <a:latin typeface="Arial Black" charset="0"/>
                <a:cs typeface="Arial Black" charset="0"/>
              </a:rPr>
              <a:t>CLICK TO EDIT</a:t>
            </a:r>
          </a:p>
          <a:p>
            <a:pPr marL="347663" indent="-347663">
              <a:spcBef>
                <a:spcPts val="1200"/>
              </a:spcBef>
            </a:pPr>
            <a:r>
              <a:rPr lang="en-US" sz="1700" dirty="0" smtClean="0">
                <a:solidFill>
                  <a:srgbClr val="E8AE37"/>
                </a:solidFill>
                <a:latin typeface="Arial Black" charset="0"/>
                <a:cs typeface="Arial Black" charset="0"/>
              </a:rPr>
              <a:t>CLICK TO EDIT</a:t>
            </a:r>
          </a:p>
          <a:p>
            <a:pPr marL="347663" indent="-347663">
              <a:spcBef>
                <a:spcPts val="1200"/>
              </a:spcBef>
            </a:pPr>
            <a:r>
              <a:rPr lang="en-US" sz="1700" dirty="0" smtClean="0">
                <a:solidFill>
                  <a:srgbClr val="E8AE37"/>
                </a:solidFill>
                <a:latin typeface="Arial Black" charset="0"/>
                <a:cs typeface="Arial Black" charset="0"/>
              </a:rPr>
              <a:t>CLICK TO EDIT</a:t>
            </a:r>
          </a:p>
          <a:p>
            <a:pPr marL="347663" indent="-347663">
              <a:spcBef>
                <a:spcPts val="1200"/>
              </a:spcBef>
            </a:pPr>
            <a:r>
              <a:rPr lang="en-US" sz="1700" dirty="0" smtClean="0">
                <a:solidFill>
                  <a:srgbClr val="E8AE37"/>
                </a:solidFill>
                <a:latin typeface="Arial Black" charset="0"/>
                <a:cs typeface="Arial Black" charset="0"/>
              </a:rPr>
              <a:t>CLICK TO EDIT</a:t>
            </a:r>
          </a:p>
          <a:p>
            <a:pPr marL="347663" indent="-347663">
              <a:spcBef>
                <a:spcPts val="1200"/>
              </a:spcBef>
            </a:pPr>
            <a:r>
              <a:rPr lang="en-US" sz="1700" dirty="0" smtClean="0">
                <a:solidFill>
                  <a:srgbClr val="E8AE37"/>
                </a:solidFill>
                <a:latin typeface="Arial Black" charset="0"/>
                <a:cs typeface="Arial Black" charset="0"/>
              </a:rPr>
              <a:t>CLICK TO EDIT</a:t>
            </a:r>
            <a:endParaRPr lang="en-US" sz="1700" dirty="0">
              <a:solidFill>
                <a:srgbClr val="E8AE37"/>
              </a:solidFill>
              <a:latin typeface="Arial Black" charset="0"/>
              <a:cs typeface="Arial Black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57250" y="295450"/>
            <a:ext cx="8002984" cy="692328"/>
          </a:xfrm>
          <a:prstGeom prst="rect">
            <a:avLst/>
          </a:prstGeom>
        </p:spPr>
        <p:txBody>
          <a:bodyPr lIns="0" tIns="12798" rIns="63990" bIns="31995">
            <a:noAutofit/>
          </a:bodyPr>
          <a:lstStyle>
            <a:lvl1pPr algn="l">
              <a:defRPr sz="3100">
                <a:solidFill>
                  <a:srgbClr val="FFFFFF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 smtClean="0"/>
              <a:t>CLICK TO EDIT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7880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-doub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0"/>
          <p:cNvSpPr>
            <a:spLocks noChangeArrowheads="1"/>
          </p:cNvSpPr>
          <p:nvPr userDrawn="1"/>
        </p:nvSpPr>
        <p:spPr bwMode="auto">
          <a:xfrm>
            <a:off x="231777" y="342638"/>
            <a:ext cx="8686800" cy="464872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lIns="84880" tIns="42440" rIns="84880" bIns="42440" anchor="ctr"/>
          <a:lstStyle/>
          <a:p>
            <a:pPr defTabSz="59419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49252" y="492125"/>
            <a:ext cx="8334375" cy="381000"/>
          </a:xfrm>
          <a:prstGeom prst="rect">
            <a:avLst/>
          </a:prstGeom>
        </p:spPr>
        <p:txBody>
          <a:bodyPr lIns="59420" tIns="29710" rIns="59420" bIns="2971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1" y="949854"/>
            <a:ext cx="8228013" cy="3810000"/>
          </a:xfrm>
          <a:prstGeom prst="rect">
            <a:avLst/>
          </a:prstGeom>
        </p:spPr>
        <p:txBody>
          <a:bodyPr lIns="59420" tIns="29710" rIns="59420" bIns="2971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165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4" r:id="rId2"/>
    <p:sldLayoutId id="2147483735" r:id="rId3"/>
    <p:sldLayoutId id="2147483736" r:id="rId4"/>
    <p:sldLayoutId id="2147483737" r:id="rId5"/>
    <p:sldLayoutId id="2147483744" r:id="rId6"/>
  </p:sldLayoutIdLst>
  <p:transition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ts val="126"/>
        </a:spcBef>
        <a:spcAft>
          <a:spcPct val="0"/>
        </a:spcAft>
        <a:defRPr sz="3800">
          <a:solidFill>
            <a:schemeClr val="tx1"/>
          </a:solidFill>
          <a:latin typeface="+mj-lt"/>
          <a:ea typeface="+mj-ea"/>
          <a:cs typeface="+mj-cs"/>
          <a:sym typeface="Stone Sans ITC TT-Semi" charset="0"/>
        </a:defRPr>
      </a:lvl1pPr>
      <a:lvl2pPr algn="ctr" rtl="0" fontAlgn="base">
        <a:spcBef>
          <a:spcPts val="126"/>
        </a:spcBef>
        <a:spcAft>
          <a:spcPct val="0"/>
        </a:spcAft>
        <a:defRPr sz="3800">
          <a:solidFill>
            <a:schemeClr val="tx1"/>
          </a:solidFill>
          <a:latin typeface="Stone Sans ITC TT-Semi" charset="0"/>
          <a:ea typeface="ヒラギノ角ゴ ProN W6" charset="0"/>
          <a:cs typeface="ヒラギノ角ゴ ProN W6" charset="0"/>
          <a:sym typeface="Stone Sans ITC TT-Semi" charset="0"/>
        </a:defRPr>
      </a:lvl2pPr>
      <a:lvl3pPr algn="ctr" rtl="0" fontAlgn="base">
        <a:spcBef>
          <a:spcPts val="126"/>
        </a:spcBef>
        <a:spcAft>
          <a:spcPct val="0"/>
        </a:spcAft>
        <a:defRPr sz="3800">
          <a:solidFill>
            <a:schemeClr val="tx1"/>
          </a:solidFill>
          <a:latin typeface="Stone Sans ITC TT-Semi" charset="0"/>
          <a:ea typeface="ヒラギノ角ゴ ProN W6" charset="0"/>
          <a:cs typeface="ヒラギノ角ゴ ProN W6" charset="0"/>
          <a:sym typeface="Stone Sans ITC TT-Semi" charset="0"/>
        </a:defRPr>
      </a:lvl3pPr>
      <a:lvl4pPr algn="ctr" rtl="0" fontAlgn="base">
        <a:spcBef>
          <a:spcPts val="126"/>
        </a:spcBef>
        <a:spcAft>
          <a:spcPct val="0"/>
        </a:spcAft>
        <a:defRPr sz="3800">
          <a:solidFill>
            <a:schemeClr val="tx1"/>
          </a:solidFill>
          <a:latin typeface="Stone Sans ITC TT-Semi" charset="0"/>
          <a:ea typeface="ヒラギノ角ゴ ProN W6" charset="0"/>
          <a:cs typeface="ヒラギノ角ゴ ProN W6" charset="0"/>
          <a:sym typeface="Stone Sans ITC TT-Semi" charset="0"/>
        </a:defRPr>
      </a:lvl4pPr>
      <a:lvl5pPr algn="ctr" rtl="0" fontAlgn="base">
        <a:spcBef>
          <a:spcPts val="126"/>
        </a:spcBef>
        <a:spcAft>
          <a:spcPct val="0"/>
        </a:spcAft>
        <a:defRPr sz="3800">
          <a:solidFill>
            <a:schemeClr val="tx1"/>
          </a:solidFill>
          <a:latin typeface="Stone Sans ITC TT-Semi" charset="0"/>
          <a:ea typeface="ヒラギノ角ゴ ProN W6" charset="0"/>
          <a:cs typeface="ヒラギノ角ゴ ProN W6" charset="0"/>
          <a:sym typeface="Stone Sans ITC TT-Semi" charset="0"/>
        </a:defRPr>
      </a:lvl5pPr>
      <a:lvl6pPr marL="287957" algn="ctr" rtl="0" fontAlgn="base">
        <a:spcBef>
          <a:spcPts val="126"/>
        </a:spcBef>
        <a:spcAft>
          <a:spcPct val="0"/>
        </a:spcAft>
        <a:defRPr sz="3800">
          <a:solidFill>
            <a:schemeClr val="tx1"/>
          </a:solidFill>
          <a:latin typeface="Stone Sans ITC TT-Semi" charset="0"/>
          <a:ea typeface="ヒラギノ角ゴ ProN W6" charset="0"/>
          <a:cs typeface="ヒラギノ角ゴ ProN W6" charset="0"/>
          <a:sym typeface="Stone Sans ITC TT-Semi" charset="0"/>
        </a:defRPr>
      </a:lvl6pPr>
      <a:lvl7pPr marL="575912" algn="ctr" rtl="0" fontAlgn="base">
        <a:spcBef>
          <a:spcPts val="126"/>
        </a:spcBef>
        <a:spcAft>
          <a:spcPct val="0"/>
        </a:spcAft>
        <a:defRPr sz="3800">
          <a:solidFill>
            <a:schemeClr val="tx1"/>
          </a:solidFill>
          <a:latin typeface="Stone Sans ITC TT-Semi" charset="0"/>
          <a:ea typeface="ヒラギノ角ゴ ProN W6" charset="0"/>
          <a:cs typeface="ヒラギノ角ゴ ProN W6" charset="0"/>
          <a:sym typeface="Stone Sans ITC TT-Semi" charset="0"/>
        </a:defRPr>
      </a:lvl7pPr>
      <a:lvl8pPr marL="863869" algn="ctr" rtl="0" fontAlgn="base">
        <a:spcBef>
          <a:spcPts val="126"/>
        </a:spcBef>
        <a:spcAft>
          <a:spcPct val="0"/>
        </a:spcAft>
        <a:defRPr sz="3800">
          <a:solidFill>
            <a:schemeClr val="tx1"/>
          </a:solidFill>
          <a:latin typeface="Stone Sans ITC TT-Semi" charset="0"/>
          <a:ea typeface="ヒラギノ角ゴ ProN W6" charset="0"/>
          <a:cs typeface="ヒラギノ角ゴ ProN W6" charset="0"/>
          <a:sym typeface="Stone Sans ITC TT-Semi" charset="0"/>
        </a:defRPr>
      </a:lvl8pPr>
      <a:lvl9pPr marL="1151825" algn="ctr" rtl="0" fontAlgn="base">
        <a:spcBef>
          <a:spcPts val="126"/>
        </a:spcBef>
        <a:spcAft>
          <a:spcPct val="0"/>
        </a:spcAft>
        <a:defRPr sz="3800">
          <a:solidFill>
            <a:schemeClr val="tx1"/>
          </a:solidFill>
          <a:latin typeface="Stone Sans ITC TT-Semi" charset="0"/>
          <a:ea typeface="ヒラギノ角ゴ ProN W6" charset="0"/>
          <a:cs typeface="ヒラギノ角ゴ ProN W6" charset="0"/>
          <a:sym typeface="Stone Sans ITC TT-Semi" charset="0"/>
        </a:defRPr>
      </a:lvl9pPr>
    </p:titleStyle>
    <p:bodyStyle>
      <a:lvl1pPr marL="607908" indent="-383942" algn="l" rtl="0" fontAlgn="base">
        <a:spcBef>
          <a:spcPts val="1197"/>
        </a:spcBef>
        <a:spcAft>
          <a:spcPct val="0"/>
        </a:spcAft>
        <a:buSzPct val="171000"/>
        <a:buFont typeface="Gill Sans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  <a:sym typeface="Stone Sans ITC TT-Semi" charset="0"/>
        </a:defRPr>
      </a:lvl1pPr>
      <a:lvl2pPr marL="927860" indent="-383942" algn="l" rtl="0" fontAlgn="base">
        <a:spcBef>
          <a:spcPts val="1197"/>
        </a:spcBef>
        <a:spcAft>
          <a:spcPct val="0"/>
        </a:spcAft>
        <a:buSzPct val="171000"/>
        <a:buFont typeface="Gill Sans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  <a:sym typeface="Stone Sans ITC TT-Semi" charset="0"/>
        </a:defRPr>
      </a:lvl2pPr>
      <a:lvl3pPr marL="1223814" indent="-383942" algn="l" rtl="0" fontAlgn="base">
        <a:spcBef>
          <a:spcPts val="1197"/>
        </a:spcBef>
        <a:spcAft>
          <a:spcPct val="0"/>
        </a:spcAft>
        <a:buSzPct val="171000"/>
        <a:buFont typeface="Gill Sans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  <a:sym typeface="Stone Sans ITC TT-Semi" charset="0"/>
        </a:defRPr>
      </a:lvl3pPr>
      <a:lvl4pPr marL="1527769" indent="-383942" algn="l" rtl="0" fontAlgn="base">
        <a:spcBef>
          <a:spcPts val="1197"/>
        </a:spcBef>
        <a:spcAft>
          <a:spcPct val="0"/>
        </a:spcAft>
        <a:buSzPct val="171000"/>
        <a:buFont typeface="Gill Sans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  <a:sym typeface="Stone Sans ITC TT-Semi" charset="0"/>
        </a:defRPr>
      </a:lvl4pPr>
      <a:lvl5pPr marL="1847719" indent="-383942" algn="l" rtl="0" fontAlgn="base">
        <a:spcBef>
          <a:spcPts val="1197"/>
        </a:spcBef>
        <a:spcAft>
          <a:spcPct val="0"/>
        </a:spcAft>
        <a:buSzPct val="171000"/>
        <a:buFont typeface="Gill Sans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  <a:sym typeface="Stone Sans ITC TT-Semi" charset="0"/>
        </a:defRPr>
      </a:lvl5pPr>
      <a:lvl6pPr marL="2135676" indent="-383942" algn="l" rtl="0" fontAlgn="base">
        <a:spcBef>
          <a:spcPts val="1197"/>
        </a:spcBef>
        <a:spcAft>
          <a:spcPct val="0"/>
        </a:spcAft>
        <a:buSzPct val="171000"/>
        <a:buFont typeface="Gill Sans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  <a:sym typeface="Stone Sans ITC TT-Semi" charset="0"/>
        </a:defRPr>
      </a:lvl6pPr>
      <a:lvl7pPr marL="2423632" indent="-383942" algn="l" rtl="0" fontAlgn="base">
        <a:spcBef>
          <a:spcPts val="1197"/>
        </a:spcBef>
        <a:spcAft>
          <a:spcPct val="0"/>
        </a:spcAft>
        <a:buSzPct val="171000"/>
        <a:buFont typeface="Gill Sans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  <a:sym typeface="Stone Sans ITC TT-Semi" charset="0"/>
        </a:defRPr>
      </a:lvl7pPr>
      <a:lvl8pPr marL="2711587" indent="-383942" algn="l" rtl="0" fontAlgn="base">
        <a:spcBef>
          <a:spcPts val="1197"/>
        </a:spcBef>
        <a:spcAft>
          <a:spcPct val="0"/>
        </a:spcAft>
        <a:buSzPct val="171000"/>
        <a:buFont typeface="Gill Sans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  <a:sym typeface="Stone Sans ITC TT-Semi" charset="0"/>
        </a:defRPr>
      </a:lvl8pPr>
      <a:lvl9pPr marL="2999545" indent="-383942" algn="l" rtl="0" fontAlgn="base">
        <a:spcBef>
          <a:spcPts val="1197"/>
        </a:spcBef>
        <a:spcAft>
          <a:spcPct val="0"/>
        </a:spcAft>
        <a:buSzPct val="171000"/>
        <a:buFont typeface="Gill Sans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  <a:sym typeface="Stone Sans ITC TT-Semi" charset="0"/>
        </a:defRPr>
      </a:lvl9pPr>
    </p:bodyStyle>
    <p:otherStyle>
      <a:defPPr>
        <a:defRPr lang="en-US"/>
      </a:defPPr>
      <a:lvl1pPr marL="0" algn="l" defTabSz="2879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7957" algn="l" defTabSz="2879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75912" algn="l" defTabSz="2879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63869" algn="l" defTabSz="2879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1825" algn="l" defTabSz="2879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9782" algn="l" defTabSz="2879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27737" algn="l" defTabSz="2879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5694" algn="l" defTabSz="2879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303650" algn="l" defTabSz="2879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880" y="1676012"/>
            <a:ext cx="8372477" cy="3386368"/>
          </a:xfrm>
          <a:prstGeom prst="rect">
            <a:avLst/>
          </a:prstGeom>
        </p:spPr>
      </p:pic>
      <p:cxnSp>
        <p:nvCxnSpPr>
          <p:cNvPr id="5" name="Straight Connector 5"/>
          <p:cNvCxnSpPr/>
          <p:nvPr/>
        </p:nvCxnSpPr>
        <p:spPr bwMode="auto">
          <a:xfrm>
            <a:off x="0" y="695923"/>
            <a:ext cx="9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E8AE37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38"/>
          <p:cNvSpPr txBox="1">
            <a:spLocks noChangeArrowheads="1"/>
          </p:cNvSpPr>
          <p:nvPr/>
        </p:nvSpPr>
        <p:spPr bwMode="auto">
          <a:xfrm>
            <a:off x="197897" y="849039"/>
            <a:ext cx="2278604" cy="37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4688" tIns="62344" rIns="124688" bIns="62344">
            <a:spAutoFit/>
          </a:bodyPr>
          <a:lstStyle/>
          <a:p>
            <a:pPr algn="l"/>
            <a:r>
              <a:rPr lang="en-US" altLang="ko-KR" sz="16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" charset="0"/>
              </a:rPr>
              <a:t>◆ </a:t>
            </a:r>
            <a:r>
              <a:rPr lang="ko-KR" altLang="en-US" sz="16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" charset="0"/>
              </a:rPr>
              <a:t>게</a:t>
            </a:r>
            <a:r>
              <a:rPr lang="ko-KR" altLang="en-US" sz="1600" b="1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" charset="0"/>
              </a:rPr>
              <a:t>시</a:t>
            </a:r>
            <a:r>
              <a:rPr lang="ko-KR" altLang="en-US" sz="16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" charset="0"/>
              </a:rPr>
              <a:t>물 운영 계획</a:t>
            </a:r>
            <a:endParaRPr kumimoji="0" lang="ko-KR" altLang="en-US" sz="16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Arial" charset="0"/>
            </a:endParaRPr>
          </a:p>
        </p:txBody>
      </p:sp>
      <p:sp>
        <p:nvSpPr>
          <p:cNvPr id="9" name="TextBox 38"/>
          <p:cNvSpPr txBox="1">
            <a:spLocks noChangeArrowheads="1"/>
          </p:cNvSpPr>
          <p:nvPr/>
        </p:nvSpPr>
        <p:spPr bwMode="auto">
          <a:xfrm>
            <a:off x="516719" y="1226414"/>
            <a:ext cx="6410325" cy="37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ko-KR" sz="14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" charset="0"/>
              </a:rPr>
              <a:t>- </a:t>
            </a:r>
            <a:r>
              <a:rPr lang="ko-KR" altLang="en-US" sz="14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" charset="0"/>
              </a:rPr>
              <a:t>연습 그린 체험 존</a:t>
            </a:r>
            <a:endParaRPr lang="ko-KR" altLang="en-US" sz="14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88260" y="3191286"/>
            <a:ext cx="667239" cy="175846"/>
          </a:xfrm>
          <a:prstGeom prst="rect">
            <a:avLst/>
          </a:prstGeom>
        </p:spPr>
        <p:txBody>
          <a:bodyPr wrap="square" lIns="91410" tIns="45705" rIns="91410" bIns="45705" rtlCol="0" anchor="ctr"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b="1" dirty="0" smtClean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</a:rPr>
              <a:t>A-</a:t>
            </a:r>
            <a:r>
              <a:rPr lang="ko-KR" altLang="en-US" b="1" dirty="0" smtClean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</a:rPr>
              <a:t>보드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40661" y="4119489"/>
            <a:ext cx="841425" cy="175846"/>
          </a:xfrm>
          <a:prstGeom prst="rect">
            <a:avLst/>
          </a:prstGeom>
        </p:spPr>
        <p:txBody>
          <a:bodyPr wrap="square" lIns="91410" tIns="45705" rIns="91410" bIns="45705" rtlCol="0" anchor="ctr">
            <a:noAutofit/>
          </a:bodyPr>
          <a:lstStyle/>
          <a:p>
            <a:pPr algn="l" fontAlgn="auto">
              <a:spcAft>
                <a:spcPts val="0"/>
              </a:spcAft>
            </a:pPr>
            <a:r>
              <a:rPr lang="ko-KR" altLang="en-US" b="1" dirty="0" err="1" smtClean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</a:rPr>
              <a:t>페더배너</a:t>
            </a:r>
            <a:endParaRPr lang="ko-KR" altLang="en-US" b="1" dirty="0" smtClean="0">
              <a:solidFill>
                <a:srgbClr val="FFFF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3417" y="3291197"/>
            <a:ext cx="667239" cy="175846"/>
          </a:xfrm>
          <a:prstGeom prst="rect">
            <a:avLst/>
          </a:prstGeom>
        </p:spPr>
        <p:txBody>
          <a:bodyPr wrap="square" lIns="91410" tIns="45705" rIns="91410" bIns="45705" rtlCol="0" anchor="ctr"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b="1" dirty="0" smtClean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</a:rPr>
              <a:t>A-</a:t>
            </a:r>
            <a:r>
              <a:rPr lang="ko-KR" altLang="en-US" b="1" dirty="0" smtClean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</a:rPr>
              <a:t>보드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93722" y="3455055"/>
            <a:ext cx="1060792" cy="175846"/>
          </a:xfrm>
          <a:prstGeom prst="rect">
            <a:avLst/>
          </a:prstGeom>
        </p:spPr>
        <p:txBody>
          <a:bodyPr wrap="square" lIns="91410" tIns="45705" rIns="91410" bIns="45705" rtlCol="0" anchor="ctr">
            <a:noAutofit/>
          </a:bodyPr>
          <a:lstStyle/>
          <a:p>
            <a:pPr algn="l" fontAlgn="auto">
              <a:spcAft>
                <a:spcPts val="0"/>
              </a:spcAft>
            </a:pPr>
            <a:r>
              <a:rPr lang="ko-KR" altLang="en-US" b="1" dirty="0" err="1" smtClean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</a:rPr>
              <a:t>스톨디바이더</a:t>
            </a:r>
            <a:endParaRPr lang="ko-KR" altLang="en-US" b="1" dirty="0" smtClean="0">
              <a:solidFill>
                <a:srgbClr val="FFFF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736" y="-32860"/>
            <a:ext cx="5875302" cy="687685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8" rIns="91436" bIns="45718" rtlCol="0">
            <a:spAutoFit/>
          </a:bodyPr>
          <a:lstStyle/>
          <a:p>
            <a:pPr lvl="0" algn="l">
              <a:lnSpc>
                <a:spcPct val="160000"/>
              </a:lnSpc>
              <a:spcBef>
                <a:spcPct val="0"/>
              </a:spcBef>
              <a:defRPr/>
            </a:pPr>
            <a:r>
              <a:rPr lang="ko-KR" altLang="en-US" sz="2800" b="1" dirty="0" err="1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운영안</a:t>
            </a:r>
            <a:endParaRPr lang="en-US" altLang="ko-KR" sz="2800" b="1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타원 13"/>
          <p:cNvSpPr/>
          <p:nvPr/>
        </p:nvSpPr>
        <p:spPr bwMode="auto">
          <a:xfrm>
            <a:off x="1128156" y="3241964"/>
            <a:ext cx="1033153" cy="498764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 w="1270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7400" algn="l"/>
              </a:tabLst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HY견고딕" pitchFamily="18" charset="-127"/>
                <a:ea typeface="HY견고딕" pitchFamily="18" charset="-127"/>
                <a:sym typeface="Stone Sans ITC TT-Semi" charset="0"/>
              </a:rPr>
              <a:t>KLPGA</a:t>
            </a:r>
            <a:r>
              <a:rPr kumimoji="0" lang="en-US" altLang="ko-KR" sz="11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HY견고딕" pitchFamily="18" charset="-127"/>
                <a:ea typeface="HY견고딕" pitchFamily="18" charset="-127"/>
                <a:sym typeface="Stone Sans ITC TT-Semi" charset="0"/>
              </a:rPr>
              <a:t> </a:t>
            </a:r>
            <a:r>
              <a:rPr kumimoji="0" lang="ko-KR" altLang="en-US" sz="11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HY견고딕" pitchFamily="18" charset="-127"/>
                <a:ea typeface="HY견고딕" pitchFamily="18" charset="-127"/>
                <a:sym typeface="Stone Sans ITC TT-Semi" charset="0"/>
              </a:rPr>
              <a:t>보드</a:t>
            </a:r>
            <a:endParaRPr kumimoji="0" lang="ko-KR" altLang="en-US" sz="11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HY견고딕" pitchFamily="18" charset="-127"/>
              <a:ea typeface="HY견고딕" pitchFamily="18" charset="-127"/>
              <a:sym typeface="Stone Sans ITC TT-Sem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85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333399"/>
      </a:accent2>
      <a:accent3>
        <a:srgbClr val="AAAAAA"/>
      </a:accent3>
      <a:accent4>
        <a:srgbClr val="DADADA"/>
      </a:accent4>
      <a:accent5>
        <a:srgbClr val="A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Stone Sans ITC TT-Semi"/>
        <a:ea typeface="ヒラギノ角ゴ ProN W6"/>
        <a:cs typeface="ヒラギノ角ゴ ProN W6"/>
      </a:majorFont>
      <a:minorFont>
        <a:latin typeface="Stone Sans ITC TT-Semi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200"/>
          </a:spcBef>
          <a:spcAft>
            <a:spcPct val="0"/>
          </a:spcAft>
          <a:buClrTx/>
          <a:buSzTx/>
          <a:buFontTx/>
          <a:buNone/>
          <a:tabLst>
            <a:tab pos="787400" algn="l"/>
          </a:tabLst>
          <a:defRPr kumimoji="0" lang="en-US" sz="1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Stone Sans ITC TT-Semi" charset="0"/>
            <a:ea typeface="ヒラギノ角ゴ ProN W6" charset="0"/>
            <a:cs typeface="ヒラギノ角ゴ ProN W6" charset="0"/>
            <a:sym typeface="Stone Sans ITC TT-Sem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200"/>
          </a:spcBef>
          <a:spcAft>
            <a:spcPct val="0"/>
          </a:spcAft>
          <a:buClrTx/>
          <a:buSzTx/>
          <a:buFontTx/>
          <a:buNone/>
          <a:tabLst>
            <a:tab pos="787400" algn="l"/>
          </a:tabLst>
          <a:defRPr kumimoji="0" lang="en-US" sz="1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Stone Sans ITC TT-Semi" charset="0"/>
            <a:ea typeface="ヒラギノ角ゴ ProN W6" charset="0"/>
            <a:cs typeface="ヒラギノ角ゴ ProN W6" charset="0"/>
            <a:sym typeface="Stone Sans ITC TT-Semi" charset="0"/>
          </a:defRPr>
        </a:defPPr>
      </a:lstStyle>
    </a:lnDef>
    <a:txDef>
      <a:spPr/>
      <a:bodyPr lIns="91410" tIns="45705" rIns="91410" bIns="45705" anchor="ctr">
        <a:normAutofit/>
      </a:bodyPr>
      <a:lstStyle>
        <a:defPPr algn="l" fontAlgn="auto">
          <a:spcAft>
            <a:spcPts val="0"/>
          </a:spcAft>
          <a:defRPr sz="1100" b="1" dirty="0" smtClean="0">
            <a:solidFill>
              <a:prstClr val="white"/>
            </a:solidFill>
            <a:latin typeface="맑은 고딕" panose="020B0503020000020004" pitchFamily="50" charset="-127"/>
            <a:ea typeface="맑은 고딕" panose="020B0503020000020004" pitchFamily="50" charset="-127"/>
            <a:cs typeface="Arial"/>
          </a:defRPr>
        </a:defPPr>
      </a:lstStyle>
    </a:tx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32891</TotalTime>
  <Pages>0</Pages>
  <Words>18</Words>
  <Characters>0</Characters>
  <Application>Microsoft Office PowerPoint</Application>
  <PresentationFormat>화면 슬라이드 쇼(16:10)</PresentationFormat>
  <Lines>0</Lines>
  <Paragraphs>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Blank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Gan, Jenny</dc:creator>
  <cp:lastModifiedBy>차범철</cp:lastModifiedBy>
  <cp:revision>928</cp:revision>
  <cp:lastPrinted>2014-05-12T07:20:32Z</cp:lastPrinted>
  <dcterms:modified xsi:type="dcterms:W3CDTF">2014-08-27T04:33:12Z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897908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D5.0.8</vt:lpwstr>
  </property>
  <property fmtid="{D5CDD505-2E9C-101B-9397-08002B2CF9AE}" pid="5" name="_AdHocReviewCycleID">
    <vt:i4>-1367922585</vt:i4>
  </property>
  <property fmtid="{D5CDD505-2E9C-101B-9397-08002B2CF9AE}" pid="6" name="_AuthorEmail">
    <vt:lpwstr>HoKeun.Park@nike.com</vt:lpwstr>
  </property>
  <property fmtid="{D5CDD505-2E9C-101B-9397-08002B2CF9AE}" pid="7" name="_AuthorEmailDisplayName">
    <vt:lpwstr>Park, HoKeun(John)</vt:lpwstr>
  </property>
  <property fmtid="{D5CDD505-2E9C-101B-9397-08002B2CF9AE}" pid="8" name="_EmailSubject">
    <vt:lpwstr>KLPGA회장 배 아마추어 골프대회 나이키골프 체험존 운영계획 안</vt:lpwstr>
  </property>
  <property fmtid="{D5CDD505-2E9C-101B-9397-08002B2CF9AE}" pid="9" name="_NewReviewCycle">
    <vt:lpwstr/>
  </property>
</Properties>
</file>