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623" r:id="rId2"/>
    <p:sldId id="625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23"/>
    <p:restoredTop sz="94686"/>
  </p:normalViewPr>
  <p:slideViewPr>
    <p:cSldViewPr snapToGrid="0">
      <p:cViewPr varScale="1">
        <p:scale>
          <a:sx n="90" d="100"/>
          <a:sy n="90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82A1-9A46-5A41-8F67-B0FFAEA42245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6BCC9-3B8B-B244-A46E-A811AB61045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2976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C7187-BF4F-4857-D45E-F8DA6110EF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165C6B0A-5F17-240C-DE2F-AFB5AE15D8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A99362B-2D93-20CB-6852-C497E6C75B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651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C35E4-5E93-3C46-587F-1797A943D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8C116776-EFCE-3AF5-8B82-36D1E45710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DCE78296-031D-84D0-B626-78B8DFA070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6603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09BADF-F35B-B745-5692-C16435E29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A4C0A67-9A35-4C50-C64B-38B435DBD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CD51869-B38C-FFEA-4F29-C04F94A0D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69FEB6-ACEB-845F-AAA9-F3E6D6EDD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86D718-59A3-B512-BE89-7340E32B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29264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DC6EB1-6CC0-01F1-152C-99D5E3AA5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DA85A1E-6147-D5CD-B8FF-699AE7E4E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036376-9AEA-45A3-D704-E04EAC8F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695AFB-A0B0-C522-FF88-52569AB5A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699A01-F476-CDCA-312A-CCF783612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4729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BFD28E8-B653-59A7-9CBE-F6CB0DC61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750DC23-D54B-DAE9-57E0-86570DBB7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0E3007D-D262-F9B9-04BE-4E30FDA8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D2159BA-EF5A-B4EE-F46B-49BA34222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02370FD-FC79-8FF5-E3AF-D2D522F7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16071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빈 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175623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306B2C-F64E-6A65-1DA4-73E09F678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7D3DD3-791F-68B3-D669-65C5FB014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10DE14-3679-4D7B-7059-89264F9DF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05FB0C-F481-D826-FF98-EDB59BA22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84F64A-DB11-CC3E-A0DE-2B84871D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46279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1CF108-1A9A-E6D7-476B-DC82B0336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E069A2A-523E-BDBC-18B0-2165839B3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220C234-619A-371F-0771-E2E1C6D56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3FE687-8CBB-04B8-1BDA-74757A1DF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291D53-991D-0811-13A5-D740BEDFD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774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72BB9A-E455-151F-C758-DCAB09F7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0B7D5C2-6106-58DA-09E7-8B28BA07B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E1DC976-12A1-5ED7-9938-0844E5377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4C2ACE4-5748-1B94-B636-C9E8CC1C8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1B92F58-49AC-F8DC-1E27-B7B6A90ED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3BDEBA8-80DE-5740-E6B4-28498569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3912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B5A740-B7F6-2459-40E8-0C2728106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705DC6-06A9-7650-653C-ACB7E8AD1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ACF3261-5449-6A02-C7CC-AE7830C83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C70E3B0-7EDF-8057-A649-562065B62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641744F-9AED-4A88-3320-29FE93402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FEA2261-1BAA-449B-558D-7B9DF3241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9C26F65-7403-19CE-6F43-15994405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E07FDBE-72FC-72F9-FD44-4642F5541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38748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7F1E01-9597-F402-FD76-FB918736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5D0AF51-2A9E-39AE-A361-5F6B9353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A61DE1-5F6E-E079-39C9-60D14009F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EEE0F7E-8A0D-D445-DB4D-241F5EB0B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18736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8A60B5D-FD21-305A-5CFA-61A645091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D14DA16-0244-67B7-879E-DF84AA09F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A243CDE-9555-64B3-9D6F-A4F2E85CE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854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2305CB-CA96-5BFE-394B-C3F9E1AE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B6566E-AB5C-06B9-A788-52053FD3D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27031B-01CB-C687-11D2-3AD5CDBC8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E9EB492-B841-1002-3A86-5A727C5B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E9F164-A784-E644-AD9B-8B80E1C7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19DD173-8E1A-0984-E828-358B841E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55069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9CA9D2-3B47-E211-260F-90B2A9C59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4756BAE-EBE2-9BCF-D2AA-13F6C3643D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CF1E945-8884-2065-9724-382671E07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82BAF78-EA8B-C8D6-301E-229893E9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C8F8744-E7D9-5621-35CE-8D5081D9B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A85293-440F-E7D3-6527-ED2D78AF3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67672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3C7EE8D-29CF-5888-E0E7-51F9CA333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C64E6CE-562E-68A0-0BCC-099D18966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5C96B1-1AA6-FA57-5F07-A2D2A05773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2A9F5D-25F5-E24F-BF1F-389C63A77104}" type="datetimeFigureOut">
              <a:rPr kumimoji="1" lang="ko-KR" altLang="en-US" smtClean="0"/>
              <a:t>2024-12-23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B86A30-7BC8-B36D-F7A4-B3CFCF7893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0DE6EDA-AAF3-386E-30BD-5642A082E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F3B40C-0EC5-FA42-B6B2-062D44094A3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2956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20678-FDCB-0A1D-2764-2B2E119B4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2127490E-D70E-1BE5-D6DA-840EAC4A62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" y="693666"/>
            <a:ext cx="3741904" cy="43010"/>
          </a:xfrm>
          <a:prstGeom prst="rect">
            <a:avLst/>
          </a:prstGeom>
        </p:spPr>
      </p:pic>
      <p:sp>
        <p:nvSpPr>
          <p:cNvPr id="11" name="object 3">
            <a:extLst>
              <a:ext uri="{FF2B5EF4-FFF2-40B4-BE49-F238E27FC236}">
                <a16:creationId xmlns:a16="http://schemas.microsoft.com/office/drawing/2014/main" id="{A98FBBCF-DB19-6D91-8709-5C9EABE0EB26}"/>
              </a:ext>
            </a:extLst>
          </p:cNvPr>
          <p:cNvSpPr txBox="1"/>
          <p:nvPr/>
        </p:nvSpPr>
        <p:spPr>
          <a:xfrm>
            <a:off x="365318" y="104775"/>
            <a:ext cx="3654232" cy="448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7701">
              <a:lnSpc>
                <a:spcPts val="3942"/>
              </a:lnSpc>
              <a:spcBef>
                <a:spcPts val="61"/>
              </a:spcBef>
              <a:defRPr sz="5900" spc="40">
                <a:solidFill>
                  <a:srgbClr val="282C32"/>
                </a:solidFill>
                <a:latin typeface="NanumSquare Bold"/>
                <a:ea typeface="NanumSquare Bold"/>
                <a:cs typeface="NanumSquare Bold"/>
                <a:sym typeface="NanumSquare Bold"/>
              </a:defRPr>
            </a:pPr>
            <a:r>
              <a:rPr lang="en-US" altLang="ko-KR" sz="2426" dirty="0">
                <a:solidFill>
                  <a:srgbClr val="3251F6"/>
                </a:solidFill>
                <a:latin typeface="NanumSquareOTF_ac Bold" panose="020B0600000101010101" pitchFamily="34" charset="-127"/>
                <a:ea typeface="NanumSquareOTF_ac Bold" panose="020B0600000101010101" pitchFamily="34" charset="-127"/>
              </a:rPr>
              <a:t>1. </a:t>
            </a:r>
            <a:r>
              <a:rPr lang="ko-KR" altLang="en-US" sz="2426" dirty="0">
                <a:solidFill>
                  <a:srgbClr val="3251F6"/>
                </a:solidFill>
                <a:latin typeface="NanumSquareOTF_ac Bold" panose="020B0600000101010101" pitchFamily="34" charset="-127"/>
                <a:ea typeface="NanumSquareOTF_ac Bold" panose="020B0600000101010101" pitchFamily="34" charset="-127"/>
              </a:rPr>
              <a:t>경기위원 자료실</a:t>
            </a:r>
            <a:r>
              <a:rPr lang="en-US" altLang="ko-KR" sz="2426" dirty="0">
                <a:solidFill>
                  <a:srgbClr val="3251F6"/>
                </a:solidFill>
                <a:latin typeface="NanumSquareOTF_ac Bold" panose="020B0600000101010101" pitchFamily="34" charset="-127"/>
                <a:ea typeface="NanumSquareOTF_ac Bold" panose="020B0600000101010101" pitchFamily="34" charset="-127"/>
              </a:rPr>
              <a:t>(web)</a:t>
            </a:r>
            <a:endParaRPr sz="2426" dirty="0">
              <a:solidFill>
                <a:srgbClr val="3251F6"/>
              </a:solidFill>
              <a:latin typeface="NanumSquareOTF_ac Bold" panose="020B0600000101010101" pitchFamily="34" charset="-127"/>
              <a:ea typeface="NanumSquareOTF_ac Bold" panose="020B0600000101010101" pitchFamily="34" charset="-127"/>
            </a:endParaRPr>
          </a:p>
        </p:txBody>
      </p:sp>
      <p:pic>
        <p:nvPicPr>
          <p:cNvPr id="12" name="그림 11" descr="텍스트, 번호, 소프트웨어, 스크린샷이(가) 표시된 사진&#10;&#10;자동 생성된 설명">
            <a:extLst>
              <a:ext uri="{FF2B5EF4-FFF2-40B4-BE49-F238E27FC236}">
                <a16:creationId xmlns:a16="http://schemas.microsoft.com/office/drawing/2014/main" id="{BB40C8F0-79F9-679D-9BF7-A0BB21E3ED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738" y="987449"/>
            <a:ext cx="6057462" cy="5765776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CE3B38CD-25F4-D763-D756-ADEA1DFB5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759" y="693666"/>
            <a:ext cx="3741904" cy="43010"/>
          </a:xfrm>
          <a:prstGeom prst="rect">
            <a:avLst/>
          </a:prstGeom>
        </p:spPr>
      </p:pic>
      <p:sp>
        <p:nvSpPr>
          <p:cNvPr id="3" name="object 3">
            <a:extLst>
              <a:ext uri="{FF2B5EF4-FFF2-40B4-BE49-F238E27FC236}">
                <a16:creationId xmlns:a16="http://schemas.microsoft.com/office/drawing/2014/main" id="{9957FE85-8493-9C14-53B5-C6EE86ED163E}"/>
              </a:ext>
            </a:extLst>
          </p:cNvPr>
          <p:cNvSpPr txBox="1"/>
          <p:nvPr/>
        </p:nvSpPr>
        <p:spPr>
          <a:xfrm>
            <a:off x="7461252" y="104775"/>
            <a:ext cx="3654232" cy="448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7701">
              <a:lnSpc>
                <a:spcPts val="3942"/>
              </a:lnSpc>
              <a:spcBef>
                <a:spcPts val="61"/>
              </a:spcBef>
              <a:defRPr sz="5900" spc="40">
                <a:solidFill>
                  <a:srgbClr val="282C32"/>
                </a:solidFill>
                <a:latin typeface="NanumSquare Bold"/>
                <a:ea typeface="NanumSquare Bold"/>
                <a:cs typeface="NanumSquare Bold"/>
                <a:sym typeface="NanumSquare Bold"/>
              </a:defRPr>
            </a:pPr>
            <a:r>
              <a:rPr lang="en-US" altLang="ko-KR" sz="2426" dirty="0">
                <a:solidFill>
                  <a:srgbClr val="3251F6"/>
                </a:solidFill>
                <a:latin typeface="NanumSquareOTF_ac Bold" panose="020B0600000101010101" pitchFamily="34" charset="-127"/>
                <a:ea typeface="NanumSquareOTF_ac Bold" panose="020B0600000101010101" pitchFamily="34" charset="-127"/>
              </a:rPr>
              <a:t>2. </a:t>
            </a:r>
            <a:r>
              <a:rPr lang="ko-KR" altLang="en-US" sz="2426" dirty="0">
                <a:solidFill>
                  <a:srgbClr val="3251F6"/>
                </a:solidFill>
                <a:latin typeface="NanumSquareOTF_ac Bold" panose="020B0600000101010101" pitchFamily="34" charset="-127"/>
                <a:ea typeface="NanumSquareOTF_ac Bold" panose="020B0600000101010101" pitchFamily="34" charset="-127"/>
              </a:rPr>
              <a:t>경기위원 자료실</a:t>
            </a:r>
            <a:r>
              <a:rPr lang="en-US" altLang="ko-KR" sz="2426" dirty="0">
                <a:solidFill>
                  <a:srgbClr val="3251F6"/>
                </a:solidFill>
                <a:latin typeface="NanumSquareOTF_ac Bold" panose="020B0600000101010101" pitchFamily="34" charset="-127"/>
                <a:ea typeface="NanumSquareOTF_ac Bold" panose="020B0600000101010101" pitchFamily="34" charset="-127"/>
              </a:rPr>
              <a:t>(APP)</a:t>
            </a:r>
            <a:endParaRPr sz="2426" dirty="0">
              <a:solidFill>
                <a:srgbClr val="3251F6"/>
              </a:solidFill>
              <a:latin typeface="NanumSquareOTF_ac Bold" panose="020B0600000101010101" pitchFamily="34" charset="-127"/>
              <a:ea typeface="NanumSquareOTF_ac Bold" panose="020B0600000101010101" pitchFamily="34" charset="-127"/>
            </a:endParaRPr>
          </a:p>
        </p:txBody>
      </p:sp>
      <p:pic>
        <p:nvPicPr>
          <p:cNvPr id="4" name="그림 3" descr="텍스트, 번호, 스크린샷, 영수증이(가) 표시된 사진&#10;&#10;자동 생성된 설명">
            <a:extLst>
              <a:ext uri="{FF2B5EF4-FFF2-40B4-BE49-F238E27FC236}">
                <a16:creationId xmlns:a16="http://schemas.microsoft.com/office/drawing/2014/main" id="{FC5C29A6-2351-2AB5-8BB0-4572FEF8F8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7451" y="970516"/>
            <a:ext cx="3206749" cy="576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99529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40895A-26E1-1F8F-B342-FDF02FC40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76B9F59F-45D6-C72E-0856-18B5FC150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" y="693666"/>
            <a:ext cx="3741904" cy="43010"/>
          </a:xfrm>
          <a:prstGeom prst="rect">
            <a:avLst/>
          </a:prstGeom>
        </p:spPr>
      </p:pic>
      <p:sp>
        <p:nvSpPr>
          <p:cNvPr id="11" name="object 3">
            <a:extLst>
              <a:ext uri="{FF2B5EF4-FFF2-40B4-BE49-F238E27FC236}">
                <a16:creationId xmlns:a16="http://schemas.microsoft.com/office/drawing/2014/main" id="{CF91CBF7-ABDE-0EE2-24A1-6BD34C050D30}"/>
              </a:ext>
            </a:extLst>
          </p:cNvPr>
          <p:cNvSpPr txBox="1"/>
          <p:nvPr/>
        </p:nvSpPr>
        <p:spPr>
          <a:xfrm>
            <a:off x="365318" y="104775"/>
            <a:ext cx="3654232" cy="448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7701">
              <a:lnSpc>
                <a:spcPts val="3942"/>
              </a:lnSpc>
              <a:spcBef>
                <a:spcPts val="61"/>
              </a:spcBef>
              <a:defRPr sz="5900" spc="40">
                <a:solidFill>
                  <a:srgbClr val="282C32"/>
                </a:solidFill>
                <a:latin typeface="NanumSquare Bold"/>
                <a:ea typeface="NanumSquare Bold"/>
                <a:cs typeface="NanumSquare Bold"/>
                <a:sym typeface="NanumSquare Bold"/>
              </a:defRPr>
            </a:pPr>
            <a:r>
              <a:rPr lang="en-US" altLang="ko-KR" sz="2426" dirty="0">
                <a:solidFill>
                  <a:srgbClr val="3251F6"/>
                </a:solidFill>
                <a:latin typeface="NanumSquareOTF_ac Bold" panose="020B0600000101010101" pitchFamily="34" charset="-127"/>
                <a:ea typeface="NanumSquareOTF_ac Bold" panose="020B0600000101010101" pitchFamily="34" charset="-127"/>
              </a:rPr>
              <a:t>3.</a:t>
            </a:r>
            <a:r>
              <a:rPr lang="ko-KR" altLang="en-US" sz="2426" dirty="0">
                <a:solidFill>
                  <a:srgbClr val="3251F6"/>
                </a:solidFill>
                <a:latin typeface="NanumSquareOTF_ac Bold" panose="020B0600000101010101" pitchFamily="34" charset="-127"/>
                <a:ea typeface="NanumSquareOTF_ac Bold" panose="020B0600000101010101" pitchFamily="34" charset="-127"/>
              </a:rPr>
              <a:t> 자료실 등록</a:t>
            </a:r>
            <a:endParaRPr sz="2426" dirty="0">
              <a:solidFill>
                <a:srgbClr val="3251F6"/>
              </a:solidFill>
              <a:latin typeface="NanumSquareOTF_ac Bold" panose="020B0600000101010101" pitchFamily="34" charset="-127"/>
              <a:ea typeface="NanumSquareOTF_ac Bold" panose="020B0600000101010101" pitchFamily="34" charset="-127"/>
            </a:endParaRPr>
          </a:p>
        </p:txBody>
      </p:sp>
      <p:pic>
        <p:nvPicPr>
          <p:cNvPr id="6" name="그림 5" descr="텍스트, 라인, 번호, 스크린샷이(가) 표시된 사진&#10;&#10;자동 생성된 설명">
            <a:extLst>
              <a:ext uri="{FF2B5EF4-FFF2-40B4-BE49-F238E27FC236}">
                <a16:creationId xmlns:a16="http://schemas.microsoft.com/office/drawing/2014/main" id="{04693ED2-8A14-0C96-238F-A4AC404774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175" y="1112069"/>
            <a:ext cx="11083008" cy="3950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7035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</Words>
  <Application>Microsoft Office PowerPoint</Application>
  <PresentationFormat>와이드스크린</PresentationFormat>
  <Paragraphs>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NanumSquareOTF_ac Bold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지현 유</dc:creator>
  <cp:lastModifiedBy>차범철</cp:lastModifiedBy>
  <cp:revision>3</cp:revision>
  <dcterms:created xsi:type="dcterms:W3CDTF">2024-12-20T09:09:21Z</dcterms:created>
  <dcterms:modified xsi:type="dcterms:W3CDTF">2024-12-23T08:25:03Z</dcterms:modified>
</cp:coreProperties>
</file>