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2870E3-6061-14AE-6E66-503E0B9F6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0D98606-DD33-008F-F018-41A8CF5BA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12C9EA-6F83-CDB7-C965-D8BBEB69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331C22E-83C3-FB65-4CBC-F99EB57C4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22DB56-25BD-1061-544D-F05E46209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64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E4D207-75C8-ADB9-A250-9AA33C452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3344B3-0222-F580-D987-8D1B570BB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F2A45C-6E6C-CF4D-9190-6840B4F95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A37F85-F447-7638-402B-08B162B5E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3C31E3-02D5-39A4-8180-76F5D51D8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896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5485056-0BD3-80E5-D7D7-963142AFC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426D0DF-3839-75DB-9AE0-6AABD8D60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EE9E19-2537-07D3-5530-4A1214EE4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B180C6-5768-DD85-BE6A-9C01E2B7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0AE87D4-9762-37A0-133D-84E4A9257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12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90C66E-07F6-31AD-AFD2-B1E5E6E3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C267A29-1A1E-06B2-ACEB-2DF8D5468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AA2F2D-1EE9-F1DA-C0EE-5D42FFF07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E83D16-3A0A-6341-D67E-087CFF9E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5A2BAE5-708F-4204-D0AD-87EAD062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278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CEDAE9-4141-4039-DC88-DC676430E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A84A66-B5A8-0305-9D7B-0E9FC0636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F6C18AB-5538-C14D-1A91-31964B5A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D947A9-F486-6507-7ACD-EFDDB94F2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C15C62-90A8-3004-3717-3DE6F5AE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04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1E498F-65B4-D075-3724-8E953A23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C26AE8-3E85-71D9-1CB5-0F1DD9D31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2E47685-C387-FE10-2F48-736EEE8A6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BC97F0C-D24E-3F15-3616-957D14DF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BB0F99A-4D0C-A706-13D4-1F6BF9A2D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90989F0-E039-D867-18C8-36002382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0938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4AFB7C-211F-B46D-3676-728C8A035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FFFC66-78AC-EAE7-CE05-81D9C2E7E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8CB719A-FECF-49B3-BDE2-828048EDC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EF1BE4B-1C76-7CB6-EA32-D25701E97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0F3A658-5701-2384-E475-1748DAF6CD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BF865DF-FD7F-1A29-C3F1-B41131475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61CC13A-67FA-2201-73CE-A1BA9F082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797A876-28BF-BFA8-3F98-3D50F1798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96BE96-5BC5-AE09-5984-8544B8324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69E57E6-044B-9A00-B2FB-60A2E6FB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C072D86-2E4C-89B6-4170-3CC41217A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4749C13-FE85-32B6-3B9E-CFEBA7F3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254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862ADF0-BD09-AE1E-33E8-45B3DD0BD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E368CB0-C80B-F57D-178C-82D69F32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8C20AFF-7DAE-1B70-4FF8-6A089A867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455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82CDE9-1E27-144B-57E3-5A8BB71A8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F800F7-182E-C3CA-2DDF-B39464E8A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FAC0239-ECE3-B08C-A334-CDEF563F2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191ACA9-4448-BD47-A9E2-C60CBA8D7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A0E37F5-9114-9C5A-5E19-096E7A540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C6B626D-7BE6-99DD-D8B2-ABC8E15AB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798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554FFB-9F1F-3205-4B63-1AB73EC1E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96B7BC0-C5D9-80CB-DFDF-A55F23B08E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C809F6-F807-EE76-7EAE-22CEDE2F9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B1939BD-8026-0E69-FAA4-90271AF8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3D262A2-49C5-05FF-719C-E0AE0514E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EE819EB-5065-AA81-0250-968F0EB5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699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A10EBC9-F94A-3475-0091-3F9710885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21880E6-495A-4DFC-90DD-80FC9E7DE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D474AF0-76B8-50B8-42A3-1292C7F6BC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39D1F2-E07D-4734-BB67-8A9026492B13}" type="datetimeFigureOut">
              <a:rPr lang="ko-KR" altLang="en-US" smtClean="0"/>
              <a:t>2024-12-10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E3C3E8-E10D-78C0-F236-94ACCE574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068975F-D694-4DF2-6D8F-48E98B322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B04BC8-BE9D-43E5-9127-525972205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9727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텍스트, 스크린샷, 번호, 폰트이(가) 표시된 사진&#10;&#10;자동 생성된 설명">
            <a:extLst>
              <a:ext uri="{FF2B5EF4-FFF2-40B4-BE49-F238E27FC236}">
                <a16:creationId xmlns:a16="http://schemas.microsoft.com/office/drawing/2014/main" id="{684B4DFE-D606-AC78-CFA4-4E47906071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" y="0"/>
            <a:ext cx="12192000" cy="3170191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6E695873-E64E-8374-A044-B9D15BB606D6}"/>
              </a:ext>
            </a:extLst>
          </p:cNvPr>
          <p:cNvSpPr/>
          <p:nvPr/>
        </p:nvSpPr>
        <p:spPr>
          <a:xfrm>
            <a:off x="10077450" y="1371600"/>
            <a:ext cx="1285875" cy="485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38C14A-B62C-FCE5-F397-ECE998D9E967}"/>
              </a:ext>
            </a:extLst>
          </p:cNvPr>
          <p:cNvSpPr txBox="1"/>
          <p:nvPr/>
        </p:nvSpPr>
        <p:spPr>
          <a:xfrm>
            <a:off x="8691996" y="3429000"/>
            <a:ext cx="319991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드림투어 상금 표현 가능여부</a:t>
            </a:r>
            <a:endParaRPr lang="en-US" altLang="ko-KR" dirty="0"/>
          </a:p>
          <a:p>
            <a:r>
              <a:rPr lang="en-US" altLang="ko-KR" dirty="0"/>
              <a:t>1. </a:t>
            </a:r>
            <a:r>
              <a:rPr lang="ko-KR" altLang="en-US" dirty="0"/>
              <a:t>공식상금</a:t>
            </a:r>
            <a:endParaRPr lang="en-US" altLang="ko-KR" dirty="0"/>
          </a:p>
          <a:p>
            <a:r>
              <a:rPr lang="en-US" altLang="ko-KR" dirty="0"/>
              <a:t>   (</a:t>
            </a:r>
            <a:r>
              <a:rPr lang="ko-KR" altLang="en-US" dirty="0"/>
              <a:t>분배상금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2. </a:t>
            </a:r>
            <a:r>
              <a:rPr lang="ko-KR" altLang="en-US" dirty="0"/>
              <a:t>공식상금     분배상금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주요 기록 </a:t>
            </a:r>
            <a:r>
              <a:rPr lang="en-US" altLang="ko-KR" dirty="0"/>
              <a:t>-&gt; </a:t>
            </a:r>
            <a:r>
              <a:rPr lang="ko-KR" altLang="en-US" dirty="0"/>
              <a:t>공식상금</a:t>
            </a:r>
          </a:p>
        </p:txBody>
      </p:sp>
    </p:spTree>
    <p:extLst>
      <p:ext uri="{BB962C8B-B14F-4D97-AF65-F5344CB8AC3E}">
        <p14:creationId xmlns:p14="http://schemas.microsoft.com/office/powerpoint/2010/main" val="293526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텍스트, 스크린샷, 소프트웨어, 컴퓨터 아이콘이(가) 표시된 사진&#10;&#10;자동 생성된 설명">
            <a:extLst>
              <a:ext uri="{FF2B5EF4-FFF2-40B4-BE49-F238E27FC236}">
                <a16:creationId xmlns:a16="http://schemas.microsoft.com/office/drawing/2014/main" id="{CFC3E14B-133A-E084-21BF-2A8643E0FB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807" y="0"/>
            <a:ext cx="3198031" cy="685800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3A7625B1-6931-CDFF-1109-18A077606D99}"/>
              </a:ext>
            </a:extLst>
          </p:cNvPr>
          <p:cNvSpPr/>
          <p:nvPr/>
        </p:nvSpPr>
        <p:spPr>
          <a:xfrm>
            <a:off x="2838450" y="2371725"/>
            <a:ext cx="1028700" cy="5238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FB34EF-266D-E8F5-8327-B3ED7ADD7C0B}"/>
              </a:ext>
            </a:extLst>
          </p:cNvPr>
          <p:cNvSpPr txBox="1"/>
          <p:nvPr/>
        </p:nvSpPr>
        <p:spPr>
          <a:xfrm>
            <a:off x="4544838" y="2484582"/>
            <a:ext cx="29690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정규투어와 같은 상금 추가</a:t>
            </a:r>
            <a:endParaRPr lang="en-US" altLang="ko-KR" dirty="0"/>
          </a:p>
          <a:p>
            <a:r>
              <a:rPr lang="ko-KR" altLang="en-US" dirty="0"/>
              <a:t>공식 상금</a:t>
            </a:r>
            <a:endParaRPr lang="en-US" altLang="ko-KR" dirty="0"/>
          </a:p>
          <a:p>
            <a:r>
              <a:rPr lang="en-US" altLang="ko-KR" dirty="0"/>
              <a:t>(</a:t>
            </a:r>
            <a:r>
              <a:rPr lang="ko-KR" altLang="en-US" dirty="0"/>
              <a:t>분배상금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  <p:pic>
        <p:nvPicPr>
          <p:cNvPr id="11" name="그림 10" descr="텍스트, 스크린샷, 소프트웨어, 컴퓨터 아이콘이(가) 표시된 사진&#10;&#10;자동 생성된 설명">
            <a:extLst>
              <a:ext uri="{FF2B5EF4-FFF2-40B4-BE49-F238E27FC236}">
                <a16:creationId xmlns:a16="http://schemas.microsoft.com/office/drawing/2014/main" id="{1B584E8E-FC03-FA88-FC95-AD3E4ACEC0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929" y="0"/>
            <a:ext cx="31980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51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</Words>
  <Application>Microsoft Office PowerPoint</Application>
  <PresentationFormat>와이드스크린</PresentationFormat>
  <Paragraphs>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차범철</dc:creator>
  <cp:lastModifiedBy>차범철</cp:lastModifiedBy>
  <cp:revision>1</cp:revision>
  <dcterms:created xsi:type="dcterms:W3CDTF">2024-12-10T05:52:47Z</dcterms:created>
  <dcterms:modified xsi:type="dcterms:W3CDTF">2024-12-10T06:01:53Z</dcterms:modified>
</cp:coreProperties>
</file>