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1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342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5E4BFB-ABFA-4F5D-80E9-C103F7D23057}" type="datetimeFigureOut">
              <a:rPr lang="ko-KR" altLang="en-US" smtClean="0"/>
              <a:t>2022-06-23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EB9525-3C31-4E71-9B6C-558B0F1F2A1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3031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EB9525-3C31-4E71-9B6C-558B0F1F2A18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374975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5C6F3-FAF7-4342-8D55-BF8257586C79}" type="datetimeFigureOut">
              <a:rPr lang="ko-KR" altLang="en-US" smtClean="0"/>
              <a:t>2022-06-23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C488-BBC5-4146-9FC3-95752600CE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2165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5C6F3-FAF7-4342-8D55-BF8257586C79}" type="datetimeFigureOut">
              <a:rPr lang="ko-KR" altLang="en-US" smtClean="0"/>
              <a:t>2022-06-23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C488-BBC5-4146-9FC3-95752600CE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9577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5C6F3-FAF7-4342-8D55-BF8257586C79}" type="datetimeFigureOut">
              <a:rPr lang="ko-KR" altLang="en-US" smtClean="0"/>
              <a:t>2022-06-23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C488-BBC5-4146-9FC3-95752600CE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67303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5C6F3-FAF7-4342-8D55-BF8257586C79}" type="datetimeFigureOut">
              <a:rPr lang="ko-KR" altLang="en-US" smtClean="0"/>
              <a:t>2022-06-23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C488-BBC5-4146-9FC3-95752600CE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6710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5C6F3-FAF7-4342-8D55-BF8257586C79}" type="datetimeFigureOut">
              <a:rPr lang="ko-KR" altLang="en-US" smtClean="0"/>
              <a:t>2022-06-23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C488-BBC5-4146-9FC3-95752600CE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6800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5C6F3-FAF7-4342-8D55-BF8257586C79}" type="datetimeFigureOut">
              <a:rPr lang="ko-KR" altLang="en-US" smtClean="0"/>
              <a:t>2022-06-23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C488-BBC5-4146-9FC3-95752600CE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7367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5C6F3-FAF7-4342-8D55-BF8257586C79}" type="datetimeFigureOut">
              <a:rPr lang="ko-KR" altLang="en-US" smtClean="0"/>
              <a:t>2022-06-23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C488-BBC5-4146-9FC3-95752600CE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0275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5C6F3-FAF7-4342-8D55-BF8257586C79}" type="datetimeFigureOut">
              <a:rPr lang="ko-KR" altLang="en-US" smtClean="0"/>
              <a:t>2022-06-23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C488-BBC5-4146-9FC3-95752600CE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6155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5C6F3-FAF7-4342-8D55-BF8257586C79}" type="datetimeFigureOut">
              <a:rPr lang="ko-KR" altLang="en-US" smtClean="0"/>
              <a:t>2022-06-23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C488-BBC5-4146-9FC3-95752600CE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7012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5C6F3-FAF7-4342-8D55-BF8257586C79}" type="datetimeFigureOut">
              <a:rPr lang="ko-KR" altLang="en-US" smtClean="0"/>
              <a:t>2022-06-23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C488-BBC5-4146-9FC3-95752600CE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7155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5C6F3-FAF7-4342-8D55-BF8257586C79}" type="datetimeFigureOut">
              <a:rPr lang="ko-KR" altLang="en-US" smtClean="0"/>
              <a:t>2022-06-23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C488-BBC5-4146-9FC3-95752600CE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7594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5C6F3-FAF7-4342-8D55-BF8257586C79}" type="datetimeFigureOut">
              <a:rPr lang="ko-KR" altLang="en-US" smtClean="0"/>
              <a:t>2022-06-23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9C488-BBC5-4146-9FC3-95752600CE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6553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54CA3EE8-29CB-48B6-8DDD-69A228CAB0D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68" y="991982"/>
            <a:ext cx="4834752" cy="516517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59243" y="173069"/>
            <a:ext cx="69336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>
                <a:latin typeface="+mj-lt"/>
              </a:rPr>
              <a:t>[BC</a:t>
            </a:r>
            <a:r>
              <a:rPr lang="ko-KR" altLang="en-US" sz="2400" b="1" dirty="0">
                <a:latin typeface="+mj-lt"/>
              </a:rPr>
              <a:t>카드 〮 한경 </a:t>
            </a:r>
            <a:r>
              <a:rPr lang="ko-KR" altLang="en-US" sz="2400" b="1" dirty="0" err="1">
                <a:latin typeface="+mj-lt"/>
              </a:rPr>
              <a:t>레이디스컵</a:t>
            </a:r>
            <a:r>
              <a:rPr lang="ko-KR" altLang="en-US" sz="2400" b="1" dirty="0">
                <a:latin typeface="+mj-lt"/>
              </a:rPr>
              <a:t> </a:t>
            </a:r>
            <a:r>
              <a:rPr lang="en-US" altLang="ko-KR" sz="2400" b="1" dirty="0">
                <a:latin typeface="+mj-lt"/>
              </a:rPr>
              <a:t>2022</a:t>
            </a:r>
            <a:r>
              <a:rPr lang="ko-KR" altLang="en-US" sz="2400" b="1" dirty="0">
                <a:latin typeface="+mj-lt"/>
              </a:rPr>
              <a:t> 비상대피 계획</a:t>
            </a:r>
            <a:r>
              <a:rPr lang="en-US" altLang="ko-KR" sz="2400" b="1" dirty="0">
                <a:latin typeface="+mj-lt"/>
              </a:rPr>
              <a:t>]</a:t>
            </a:r>
            <a:endParaRPr lang="ko-KR" altLang="en-US" sz="2400" b="1" dirty="0">
              <a:latin typeface="+mj-lt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6769833"/>
              </p:ext>
            </p:extLst>
          </p:nvPr>
        </p:nvGraphicFramePr>
        <p:xfrm>
          <a:off x="5531460" y="692082"/>
          <a:ext cx="6506350" cy="1901493"/>
        </p:xfrm>
        <a:graphic>
          <a:graphicData uri="http://schemas.openxmlformats.org/drawingml/2006/table">
            <a:tbl>
              <a:tblPr/>
              <a:tblGrid>
                <a:gridCol w="7891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66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805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9677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거점</a:t>
                      </a:r>
                      <a:endParaRPr lang="en-US" altLang="ko-KR" sz="14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지역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대피장소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 err="1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</a:rPr>
                        <a:t>해당홀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157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클럽하우스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 2, 3, 7(G),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8,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9,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10,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11, 12, 16, 17(T), 18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157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번홀 </a:t>
                      </a:r>
                      <a:r>
                        <a:rPr lang="ko-KR" altLang="en-US" sz="1200" kern="0" spc="0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그늘집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2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4, 5, 6, 7(T,F)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157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번홀 </a:t>
                      </a:r>
                      <a:r>
                        <a:rPr lang="ko-KR" altLang="en-US" sz="1200" kern="0" spc="0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그늘집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2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13, 14, 15, 17(F,G)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8602861"/>
              </p:ext>
            </p:extLst>
          </p:nvPr>
        </p:nvGraphicFramePr>
        <p:xfrm>
          <a:off x="5531460" y="3071806"/>
          <a:ext cx="6506350" cy="2794111"/>
        </p:xfrm>
        <a:graphic>
          <a:graphicData uri="http://schemas.openxmlformats.org/drawingml/2006/table">
            <a:tbl>
              <a:tblPr/>
              <a:tblGrid>
                <a:gridCol w="6506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06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18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156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261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7586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4604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9634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2616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3701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0357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홀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sz="10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endParaRPr lang="en-US" sz="10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  <a:endParaRPr lang="en-US" sz="10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</a:t>
                      </a:r>
                      <a:endParaRPr lang="en-US" sz="10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</a:t>
                      </a:r>
                      <a:endParaRPr lang="en-US" sz="1000" b="1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</a:t>
                      </a:r>
                      <a:endParaRPr lang="en-US" sz="1000" b="1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</a:t>
                      </a:r>
                      <a:endParaRPr lang="en-US" sz="1000" b="1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</a:t>
                      </a:r>
                      <a:endParaRPr lang="en-US" sz="10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</a:t>
                      </a:r>
                      <a:endParaRPr lang="en-US" sz="1000" b="1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162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티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(T)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카트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B(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B(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B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B(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162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페어웨이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카트</a:t>
                      </a:r>
                      <a:r>
                        <a:rPr lang="en-US" altLang="ko-KR" sz="12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-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B(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-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B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카트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162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그린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(G)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B(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B(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B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카트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357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홀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10</a:t>
                      </a:r>
                      <a:endParaRPr lang="en-US" sz="1000" b="1" kern="0" spc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11</a:t>
                      </a:r>
                      <a:endParaRPr lang="en-US" sz="1000" b="1" kern="0" spc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12</a:t>
                      </a:r>
                      <a:endParaRPr lang="en-US" sz="1000" b="1" kern="0" spc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13</a:t>
                      </a:r>
                      <a:endParaRPr lang="en-US" sz="1000" b="1" kern="0" spc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14</a:t>
                      </a:r>
                      <a:endParaRPr lang="en-US" sz="1000" b="1" kern="0" spc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15</a:t>
                      </a:r>
                      <a:endParaRPr lang="en-US" sz="1000" b="1" kern="0" spc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16</a:t>
                      </a:r>
                      <a:endParaRPr lang="en-US" sz="1000" b="1" kern="0" spc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17</a:t>
                      </a:r>
                      <a:endParaRPr lang="en-US" sz="1000" b="1" kern="0" spc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18</a:t>
                      </a:r>
                      <a:endParaRPr lang="en-US" sz="1000" b="1" kern="0" spc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782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티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(T)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C(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C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C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782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페어웨이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-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C(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-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C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C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644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그린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(G)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/>
                        <a:t>C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C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C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C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1" name="직사각형 10"/>
          <p:cNvSpPr/>
          <p:nvPr/>
        </p:nvSpPr>
        <p:spPr>
          <a:xfrm>
            <a:off x="5436676" y="5980613"/>
            <a:ext cx="59887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ko-KR" altLang="en-US" sz="1600" b="1" kern="0" spc="0" dirty="0">
                <a:solidFill>
                  <a:srgbClr val="FF0000"/>
                </a:solidFill>
                <a:effectLst/>
                <a:ea typeface="함초롬바탕" panose="02030604000101010101" pitchFamily="18" charset="-127"/>
              </a:rPr>
              <a:t>     경기 중단 시 선수 여러분은 위의 대피 계획에 따라서 </a:t>
            </a:r>
            <a:endParaRPr lang="en-US" altLang="ko-KR" sz="1600" b="1" kern="0" spc="0" dirty="0">
              <a:solidFill>
                <a:srgbClr val="FF0000"/>
              </a:solidFill>
              <a:effectLst/>
              <a:ea typeface="함초롬바탕" panose="02030604000101010101" pitchFamily="18" charset="-127"/>
            </a:endParaRPr>
          </a:p>
          <a:p>
            <a:pPr algn="just" fontAlgn="base"/>
            <a:r>
              <a:rPr lang="ko-KR" altLang="en-US" sz="1600" b="1" kern="0" spc="0" dirty="0">
                <a:solidFill>
                  <a:srgbClr val="FF0000"/>
                </a:solidFill>
                <a:effectLst/>
                <a:ea typeface="함초롬바탕" panose="02030604000101010101" pitchFamily="18" charset="-127"/>
              </a:rPr>
              <a:t>     가까운 거점 지역으로 이동하시기 바랍니다</a:t>
            </a:r>
            <a:r>
              <a:rPr lang="en-US" altLang="ko-KR" sz="1600" b="1" kern="0" spc="0" dirty="0">
                <a:solidFill>
                  <a:srgbClr val="FF0000"/>
                </a:solidFill>
                <a:effectLst/>
                <a:ea typeface="함초롬바탕" panose="02030604000101010101" pitchFamily="18" charset="-127"/>
              </a:rPr>
              <a:t>.</a:t>
            </a:r>
          </a:p>
          <a:p>
            <a:pPr algn="just" fontAlgn="base"/>
            <a:r>
              <a:rPr lang="en-US" altLang="ko-KR" sz="1600" b="1" kern="0" spc="0" dirty="0">
                <a:solidFill>
                  <a:srgbClr val="FF0000"/>
                </a:solidFill>
                <a:effectLst/>
                <a:ea typeface="함초롬바탕" panose="02030604000101010101" pitchFamily="18" charset="-127"/>
              </a:rPr>
              <a:t>     (</a:t>
            </a:r>
            <a:r>
              <a:rPr lang="ko-KR" altLang="en-US" sz="1600" b="1" kern="0" spc="0" dirty="0" err="1">
                <a:solidFill>
                  <a:srgbClr val="FF0000"/>
                </a:solidFill>
                <a:effectLst/>
                <a:ea typeface="함초롬바탕" panose="02030604000101010101" pitchFamily="18" charset="-127"/>
              </a:rPr>
              <a:t>카트</a:t>
            </a:r>
            <a:r>
              <a:rPr lang="ko-KR" altLang="en-US" sz="1600" b="1" kern="0" spc="0" dirty="0">
                <a:solidFill>
                  <a:srgbClr val="FF0000"/>
                </a:solidFill>
                <a:effectLst/>
                <a:ea typeface="함초롬바탕" panose="02030604000101010101" pitchFamily="18" charset="-127"/>
              </a:rPr>
              <a:t> 이동 홀은 </a:t>
            </a:r>
            <a:r>
              <a:rPr lang="ko-KR" altLang="en-US" sz="1600" b="1" kern="0" spc="0" dirty="0" err="1">
                <a:solidFill>
                  <a:srgbClr val="FF0000"/>
                </a:solidFill>
                <a:effectLst/>
                <a:ea typeface="함초롬바탕" panose="02030604000101010101" pitchFamily="18" charset="-127"/>
              </a:rPr>
              <a:t>카트가</a:t>
            </a:r>
            <a:r>
              <a:rPr lang="ko-KR" altLang="en-US" sz="1600" b="1" kern="0" spc="0" dirty="0">
                <a:solidFill>
                  <a:srgbClr val="FF0000"/>
                </a:solidFill>
                <a:effectLst/>
                <a:ea typeface="함초롬바탕" panose="02030604000101010101" pitchFamily="18" charset="-127"/>
              </a:rPr>
              <a:t> 도착할 때까지 대기하시기 바랍니다</a:t>
            </a:r>
            <a:r>
              <a:rPr lang="en-US" altLang="ko-KR" sz="1600" b="1" kern="0" spc="0" dirty="0">
                <a:solidFill>
                  <a:srgbClr val="FF0000"/>
                </a:solidFill>
                <a:effectLst/>
                <a:ea typeface="함초롬바탕" panose="02030604000101010101" pitchFamily="18" charset="-127"/>
              </a:rPr>
              <a:t>.)</a:t>
            </a:r>
            <a:endParaRPr lang="ko-KR" altLang="en-US" sz="1600" b="1" kern="0" spc="0" dirty="0">
              <a:solidFill>
                <a:srgbClr val="FF0000"/>
              </a:solidFill>
              <a:effectLst/>
            </a:endParaRPr>
          </a:p>
        </p:txBody>
      </p:sp>
      <p:sp>
        <p:nvSpPr>
          <p:cNvPr id="8" name="포인트가 6개인 별 7"/>
          <p:cNvSpPr/>
          <p:nvPr/>
        </p:nvSpPr>
        <p:spPr>
          <a:xfrm>
            <a:off x="3638232" y="2440283"/>
            <a:ext cx="413263" cy="432038"/>
          </a:xfrm>
          <a:prstGeom prst="star6">
            <a:avLst/>
          </a:prstGeom>
          <a:solidFill>
            <a:srgbClr val="7030A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A</a:t>
            </a:r>
            <a:endParaRPr lang="ko-KR" altLang="en-US" dirty="0"/>
          </a:p>
        </p:txBody>
      </p:sp>
      <p:sp>
        <p:nvSpPr>
          <p:cNvPr id="7" name="포인트가 6개인 별 6"/>
          <p:cNvSpPr/>
          <p:nvPr/>
        </p:nvSpPr>
        <p:spPr>
          <a:xfrm>
            <a:off x="2126294" y="2250203"/>
            <a:ext cx="413263" cy="432038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</a:rPr>
              <a:t>C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9" name="포인트가 6개인 별 8"/>
          <p:cNvSpPr/>
          <p:nvPr/>
        </p:nvSpPr>
        <p:spPr>
          <a:xfrm>
            <a:off x="3975748" y="4292938"/>
            <a:ext cx="413263" cy="432038"/>
          </a:xfrm>
          <a:prstGeom prst="star6">
            <a:avLst/>
          </a:prstGeom>
          <a:solidFill>
            <a:srgbClr val="00B0F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B</a:t>
            </a:r>
            <a:endParaRPr lang="ko-KR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2217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300</Words>
  <Application>Microsoft Office PowerPoint</Application>
  <PresentationFormat>와이드스크린</PresentationFormat>
  <Paragraphs>100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맑은 고딕</vt:lpstr>
      <vt:lpstr>함초롬바탕</vt:lpstr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yoonhee choi</dc:creator>
  <cp:lastModifiedBy>benkim</cp:lastModifiedBy>
  <cp:revision>68</cp:revision>
  <cp:lastPrinted>2022-06-23T05:57:25Z</cp:lastPrinted>
  <dcterms:created xsi:type="dcterms:W3CDTF">2017-05-25T07:41:34Z</dcterms:created>
  <dcterms:modified xsi:type="dcterms:W3CDTF">2022-06-23T05:58:11Z</dcterms:modified>
</cp:coreProperties>
</file>