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1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42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05E4BFB-ABFA-4F5D-80E9-C103F7D23057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B9525-3C31-4E71-9B6C-558B0F1F2A18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230311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B9525-3C31-4E71-9B6C-558B0F1F2A18}" type="slidenum">
              <a:rPr lang="ko-KR" altLang="en-US" smtClean="0"/>
              <a:t>1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74975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321651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89577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67303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671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768008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73673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0275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61559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87012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7155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7594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65C6F3-FAF7-4342-8D55-BF8257586C79}" type="datetimeFigureOut">
              <a:rPr lang="ko-KR" altLang="en-US" smtClean="0"/>
              <a:t>2023-06-22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B9C488-BBC5-4146-9FC3-95752600CE3E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065539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>
            <a:extLst>
              <a:ext uri="{FF2B5EF4-FFF2-40B4-BE49-F238E27FC236}">
                <a16:creationId xmlns:a16="http://schemas.microsoft.com/office/drawing/2014/main" id="{54CA3EE8-29CB-48B6-8DDD-69A228CAB0D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868" y="991982"/>
            <a:ext cx="4834752" cy="516517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959244" y="115721"/>
            <a:ext cx="77890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b="1" dirty="0">
                <a:latin typeface="+mj-lt"/>
              </a:rPr>
              <a:t>[BC</a:t>
            </a:r>
            <a:r>
              <a:rPr lang="ko-KR" altLang="en-US" sz="2400" b="1" dirty="0">
                <a:latin typeface="+mj-lt"/>
              </a:rPr>
              <a:t>카드 〮 한경 </a:t>
            </a:r>
            <a:r>
              <a:rPr lang="ko-KR" altLang="en-US" sz="2400" b="1" dirty="0" err="1">
                <a:latin typeface="+mj-lt"/>
              </a:rPr>
              <a:t>레이디스컵</a:t>
            </a:r>
            <a:r>
              <a:rPr lang="ko-KR" altLang="en-US" sz="2400" b="1" dirty="0">
                <a:latin typeface="+mj-lt"/>
              </a:rPr>
              <a:t> </a:t>
            </a:r>
            <a:r>
              <a:rPr lang="en-US" altLang="ko-KR" sz="2400" b="1" dirty="0">
                <a:latin typeface="+mj-lt"/>
              </a:rPr>
              <a:t>2023</a:t>
            </a:r>
            <a:r>
              <a:rPr lang="ko-KR" altLang="en-US" sz="2400" b="1" dirty="0">
                <a:latin typeface="+mj-lt"/>
              </a:rPr>
              <a:t> 비상대피 계획</a:t>
            </a:r>
            <a:r>
              <a:rPr lang="en-US" altLang="ko-KR" sz="2400" b="1" dirty="0">
                <a:latin typeface="+mj-lt"/>
              </a:rPr>
              <a:t>]</a:t>
            </a:r>
            <a:endParaRPr lang="ko-KR" altLang="en-US" sz="2400" b="1" dirty="0">
              <a:latin typeface="+mj-lt"/>
            </a:endParaRPr>
          </a:p>
        </p:txBody>
      </p:sp>
      <p:graphicFrame>
        <p:nvGraphicFramePr>
          <p:cNvPr id="6" name="표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6769833"/>
              </p:ext>
            </p:extLst>
          </p:nvPr>
        </p:nvGraphicFramePr>
        <p:xfrm>
          <a:off x="5531460" y="692082"/>
          <a:ext cx="6506350" cy="1901493"/>
        </p:xfrm>
        <a:graphic>
          <a:graphicData uri="http://schemas.openxmlformats.org/drawingml/2006/table">
            <a:tbl>
              <a:tblPr/>
              <a:tblGrid>
                <a:gridCol w="7891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3668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58053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96771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거점</a:t>
                      </a:r>
                      <a:endParaRPr lang="en-US" altLang="ko-KR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지역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대피장소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400" b="1" kern="0" spc="0" dirty="0" err="1">
                          <a:solidFill>
                            <a:srgbClr val="000000"/>
                          </a:solidFill>
                          <a:effectLst/>
                          <a:latin typeface="함초롬바탕" panose="02030604000101010101" pitchFamily="18" charset="-127"/>
                        </a:rPr>
                        <a:t>해당홀</a:t>
                      </a:r>
                      <a:endParaRPr lang="ko-KR" altLang="en-US" sz="14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1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클럽하우스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 2, 3, 7(G),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11, 12, 16, 17(T), 18</a:t>
                      </a:r>
                      <a:endParaRPr 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1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B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번홀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그늘집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4, 5, 6, 7(T,F)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157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</a:t>
                      </a:r>
                      <a:endParaRPr lang="en-US" sz="14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번홀 </a:t>
                      </a:r>
                      <a:r>
                        <a:rPr lang="ko-KR" altLang="en-US" sz="12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그늘집</a:t>
                      </a:r>
                      <a:endParaRPr lang="ko-KR" altLang="en-US" sz="12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de-DE" sz="12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13, 14, 15, 17(F,G)</a:t>
                      </a: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0" name="표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9460589"/>
              </p:ext>
            </p:extLst>
          </p:nvPr>
        </p:nvGraphicFramePr>
        <p:xfrm>
          <a:off x="5531460" y="3071806"/>
          <a:ext cx="6506350" cy="2794111"/>
        </p:xfrm>
        <a:graphic>
          <a:graphicData uri="http://schemas.openxmlformats.org/drawingml/2006/table">
            <a:tbl>
              <a:tblPr/>
              <a:tblGrid>
                <a:gridCol w="6506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06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818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1561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2616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586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46043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596348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2616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737019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</a:tblGrid>
              <a:tr h="3035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홀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함초롬바탕" panose="02030604000101010101" pitchFamily="18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1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3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4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5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6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7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8</a:t>
                      </a:r>
                      <a:endParaRPr lang="en-US" sz="1000" b="1" kern="0" spc="0" dirty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rgbClr val="000000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9</a:t>
                      </a:r>
                      <a:endParaRPr lang="en-US" sz="1000" b="1" kern="0" spc="0">
                        <a:solidFill>
                          <a:srgbClr val="000000"/>
                        </a:solidFill>
                        <a:effectLst/>
                        <a:latin typeface="맑은 고딕" panose="020B0503020000020004" pitchFamily="50" charset="-127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1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(T)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1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페어웨이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1620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그린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(G)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B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카트</a:t>
                      </a:r>
                      <a:r>
                        <a:rPr lang="en-US" altLang="ko-KR" sz="1200" kern="0" spc="0" dirty="0">
                          <a:solidFill>
                            <a:srgbClr val="000000"/>
                          </a:solidFill>
                          <a:effectLst/>
                          <a:latin typeface="+mn-ea"/>
                          <a:ea typeface="+mn-ea"/>
                        </a:rPr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357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b="1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홀</a:t>
                      </a:r>
                      <a:endParaRPr lang="ko-KR" altLang="en-US" sz="1000" b="1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10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11</a:t>
                      </a:r>
                      <a:endParaRPr lang="en-US" sz="1000" b="1" kern="0" spc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12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13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14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15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16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17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b="1" kern="0" spc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18</a:t>
                      </a:r>
                      <a:endParaRPr lang="en-US" sz="1000" b="1" kern="0" spc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ACA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78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(T)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67824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페어웨이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-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66445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6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그린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맑은 고딕" panose="020B0503020000020004" pitchFamily="50" charset="-127"/>
                        </a:rPr>
                        <a:t>(G)</a:t>
                      </a:r>
                      <a:endParaRPr lang="ko-KR" altLang="en-US" sz="1000" kern="0" spc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EF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A(</a:t>
                      </a:r>
                      <a:r>
                        <a:rPr lang="ko-KR" altLang="en-US" sz="1200" dirty="0"/>
                        <a:t>카트</a:t>
                      </a:r>
                      <a:r>
                        <a:rPr lang="en-US" altLang="ko-KR" sz="1200" dirty="0"/>
                        <a:t>)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C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ko-KR" sz="1200" dirty="0"/>
                        <a:t>A</a:t>
                      </a:r>
                      <a:endParaRPr lang="ko-KR" altLang="en-US" sz="1200" dirty="0"/>
                    </a:p>
                  </a:txBody>
                  <a:tcPr marL="64770" marR="64770" marT="17907" marB="17907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1" name="직사각형 10"/>
          <p:cNvSpPr/>
          <p:nvPr/>
        </p:nvSpPr>
        <p:spPr>
          <a:xfrm>
            <a:off x="5531460" y="5980613"/>
            <a:ext cx="66605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 fontAlgn="base"/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경기 중단 시 선수 여러분은 위의 대피 계획에 따라서 가까운 거점 지역으로 이동하시기 바랍니다</a:t>
            </a:r>
            <a:r>
              <a:rPr lang="en-US" altLang="ko-KR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. </a:t>
            </a:r>
            <a:r>
              <a:rPr lang="ko-KR" altLang="en-US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카트 이동 홀은 카트가 도착할 때까지 대기하시기 바랍니다</a:t>
            </a:r>
            <a:r>
              <a:rPr lang="en-US" altLang="ko-KR" sz="1600" b="1" kern="0" spc="0" dirty="0">
                <a:solidFill>
                  <a:srgbClr val="FF0000"/>
                </a:solidFill>
                <a:effectLst/>
                <a:ea typeface="함초롬바탕" panose="02030604000101010101" pitchFamily="18" charset="-127"/>
              </a:rPr>
              <a:t>.</a:t>
            </a:r>
            <a:endParaRPr lang="ko-KR" altLang="en-US" sz="1600" b="1" kern="0" spc="0" dirty="0">
              <a:solidFill>
                <a:srgbClr val="FF0000"/>
              </a:solidFill>
              <a:effectLst/>
            </a:endParaRPr>
          </a:p>
        </p:txBody>
      </p:sp>
      <p:sp>
        <p:nvSpPr>
          <p:cNvPr id="8" name="포인트가 6개인 별 7"/>
          <p:cNvSpPr/>
          <p:nvPr/>
        </p:nvSpPr>
        <p:spPr>
          <a:xfrm>
            <a:off x="3638232" y="2440283"/>
            <a:ext cx="413263" cy="332442"/>
          </a:xfrm>
          <a:prstGeom prst="star6">
            <a:avLst/>
          </a:prstGeom>
          <a:solidFill>
            <a:srgbClr val="7030A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/>
              <a:t>A</a:t>
            </a:r>
            <a:endParaRPr lang="ko-KR" altLang="en-US" dirty="0"/>
          </a:p>
        </p:txBody>
      </p:sp>
      <p:sp>
        <p:nvSpPr>
          <p:cNvPr id="7" name="포인트가 6개인 별 6"/>
          <p:cNvSpPr/>
          <p:nvPr/>
        </p:nvSpPr>
        <p:spPr>
          <a:xfrm>
            <a:off x="2126294" y="2398515"/>
            <a:ext cx="433419" cy="390119"/>
          </a:xfrm>
          <a:prstGeom prst="star6">
            <a:avLst/>
          </a:prstGeom>
          <a:solidFill>
            <a:srgbClr val="FFFF0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C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9" name="포인트가 6개인 별 8"/>
          <p:cNvSpPr/>
          <p:nvPr/>
        </p:nvSpPr>
        <p:spPr>
          <a:xfrm>
            <a:off x="3975748" y="4292938"/>
            <a:ext cx="469929" cy="398447"/>
          </a:xfrm>
          <a:prstGeom prst="star6">
            <a:avLst/>
          </a:prstGeom>
          <a:solidFill>
            <a:srgbClr val="00B0F0"/>
          </a:solidFill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bg1"/>
                </a:solidFill>
              </a:rPr>
              <a:t>B</a:t>
            </a:r>
            <a:endParaRPr lang="ko-KR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82217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505</TotalTime>
  <Words>296</Words>
  <Application>Microsoft Office PowerPoint</Application>
  <PresentationFormat>와이드스크린</PresentationFormat>
  <Paragraphs>98</Paragraphs>
  <Slides>1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맑은 고딕</vt:lpstr>
      <vt:lpstr>함초롬바탕</vt:lpstr>
      <vt:lpstr>Arial</vt:lpstr>
      <vt:lpstr>Office 테마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yoonhee choi</dc:creator>
  <cp:lastModifiedBy>benkim</cp:lastModifiedBy>
  <cp:revision>68</cp:revision>
  <cp:lastPrinted>2023-06-21T23:33:57Z</cp:lastPrinted>
  <dcterms:created xsi:type="dcterms:W3CDTF">2017-05-25T07:41:34Z</dcterms:created>
  <dcterms:modified xsi:type="dcterms:W3CDTF">2023-06-22T07:56:55Z</dcterms:modified>
</cp:coreProperties>
</file>