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7" d="100"/>
          <a:sy n="97" d="100"/>
        </p:scale>
        <p:origin x="-1224" y="-30"/>
      </p:cViewPr>
      <p:guideLst>
        <p:guide orient="horz" pos="2765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03650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972050" y="0"/>
            <a:ext cx="3805238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4EAF-E046-408E-B249-4026241128A9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63675" y="877888"/>
            <a:ext cx="5851525" cy="438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877888" y="5559425"/>
            <a:ext cx="7023100" cy="5267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1117263"/>
            <a:ext cx="3803650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972050" y="11117263"/>
            <a:ext cx="3805238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CCFD-0D5C-48C4-921C-02863B8D7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4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8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9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99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5" Type="http://schemas.openxmlformats.org/officeDocument/2006/relationships/image" Target="../media/image4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9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70.png"/><Relationship Id="rId21" Type="http://schemas.openxmlformats.org/officeDocument/2006/relationships/image" Target="../media/image86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6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71.png"/><Relationship Id="rId9" Type="http://schemas.openxmlformats.org/officeDocument/2006/relationships/image" Target="../media/image9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98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45" y="797385"/>
            <a:ext cx="9101995" cy="2286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402" y="1486900"/>
            <a:ext cx="7581805" cy="21579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25" y="3346847"/>
            <a:ext cx="11033665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5" y="1325880"/>
            <a:ext cx="9679924" cy="13716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453" y="3907631"/>
            <a:ext cx="2192417" cy="13807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311" y="4401407"/>
            <a:ext cx="2192560" cy="15910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161" y="5540693"/>
            <a:ext cx="2198989" cy="13807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870" y="6043613"/>
            <a:ext cx="2416874" cy="15910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440" y="3907631"/>
            <a:ext cx="2192703" cy="13807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440" y="4401407"/>
            <a:ext cx="2190560" cy="159105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336" y="349472"/>
            <a:ext cx="8607504" cy="175564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945" y="2040969"/>
            <a:ext cx="10452592" cy="20939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5" y="1325880"/>
            <a:ext cx="9679924" cy="13716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177" y="5540693"/>
            <a:ext cx="2198989" cy="13807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35" y="6043613"/>
            <a:ext cx="2199132" cy="15910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453" y="3907631"/>
            <a:ext cx="2192417" cy="13807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311" y="4401407"/>
            <a:ext cx="2192560" cy="15910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3161" y="5540693"/>
            <a:ext cx="2198989" cy="13807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9870" y="6043613"/>
            <a:ext cx="2416874" cy="159105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1440" y="3907631"/>
            <a:ext cx="2192703" cy="138074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2440" y="4401407"/>
            <a:ext cx="2190560" cy="159105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8336" y="349472"/>
            <a:ext cx="8607504" cy="176479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671" y="2121980"/>
            <a:ext cx="10452592" cy="210312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76" y="1420463"/>
            <a:ext cx="8223313" cy="210312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74" y="3050953"/>
            <a:ext cx="872823" cy="11338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774" y="3266837"/>
            <a:ext cx="1361313" cy="124358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550" y="3047667"/>
            <a:ext cx="872823" cy="113385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8550" y="3263551"/>
            <a:ext cx="1361313" cy="12435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1438" y="3047667"/>
            <a:ext cx="872823" cy="113385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2294" y="3254407"/>
            <a:ext cx="1361313" cy="12435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054" y="3047667"/>
            <a:ext cx="872823" cy="1133856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4767" y="3254407"/>
            <a:ext cx="1361313" cy="124358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569" y="4811173"/>
            <a:ext cx="9655493" cy="382219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336" y="349472"/>
            <a:ext cx="8607504" cy="1764792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590" y="4152948"/>
            <a:ext cx="1204008" cy="1444752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9106" y="7269480"/>
            <a:ext cx="438483" cy="1252728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9106" y="6285500"/>
            <a:ext cx="438483" cy="12527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705" y="4128945"/>
            <a:ext cx="1879806" cy="124358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46" y="522923"/>
            <a:ext cx="5328380" cy="26151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18" y="5386959"/>
            <a:ext cx="4647581" cy="2889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50" y="1249442"/>
            <a:ext cx="9101995" cy="190195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25" y="2725341"/>
            <a:ext cx="11033665" cy="128016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03" y="5984319"/>
            <a:ext cx="3246834" cy="19723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607" y="6525673"/>
            <a:ext cx="622649" cy="1335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35" y="30575"/>
            <a:ext cx="9460897" cy="176479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00" y="3264408"/>
            <a:ext cx="5562981" cy="140817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16" y="5104352"/>
            <a:ext cx="1706499" cy="129844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710" y="5104495"/>
            <a:ext cx="1706499" cy="129844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141" y="5104495"/>
            <a:ext cx="1706499" cy="129844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4023" y="5104352"/>
            <a:ext cx="1706499" cy="129844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3008" y="1513761"/>
            <a:ext cx="10068544" cy="210312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943" y="1513761"/>
            <a:ext cx="497919" cy="125058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516" y="2314575"/>
            <a:ext cx="497919" cy="1250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361" y="14859"/>
            <a:ext cx="8607504" cy="176479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541" y="6510528"/>
            <a:ext cx="1582484" cy="18470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641" y="6648545"/>
            <a:ext cx="1441180" cy="138074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1609" y="6510528"/>
            <a:ext cx="1440894" cy="184708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333" y="1025128"/>
            <a:ext cx="9348168" cy="358444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400" y="1088136"/>
            <a:ext cx="497919" cy="126187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57" y="2154841"/>
            <a:ext cx="497919" cy="12618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400" y="3225832"/>
            <a:ext cx="497919" cy="126187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21" y="2729198"/>
            <a:ext cx="2963656" cy="129844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326" y="3552158"/>
            <a:ext cx="2428161" cy="117043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440" y="3813334"/>
            <a:ext cx="2892076" cy="111556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2326" y="4375118"/>
            <a:ext cx="2428161" cy="117043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440" y="4636294"/>
            <a:ext cx="2892076" cy="111556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2326" y="5243798"/>
            <a:ext cx="2428161" cy="117043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0440" y="5504974"/>
            <a:ext cx="2892076" cy="111556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6408" y="2729198"/>
            <a:ext cx="2963656" cy="129844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4013" y="3552158"/>
            <a:ext cx="2428161" cy="117043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127" y="3813334"/>
            <a:ext cx="2892076" cy="111556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4013" y="4349544"/>
            <a:ext cx="2428161" cy="1170432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4013" y="5243798"/>
            <a:ext cx="2428161" cy="1170432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2127" y="5504974"/>
            <a:ext cx="2892076" cy="1115568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5952" y="2729198"/>
            <a:ext cx="2963656" cy="1298448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3557" y="3552158"/>
            <a:ext cx="2428161" cy="1170432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51671" y="3813334"/>
            <a:ext cx="2892076" cy="1115568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83842" y="4375118"/>
            <a:ext cx="2428161" cy="1170432"/>
          </a:xfrm>
          <a:prstGeom prst="rect">
            <a:avLst/>
          </a:prstGeom>
        </p:spPr>
      </p:pic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3557" y="5243798"/>
            <a:ext cx="2428161" cy="1170432"/>
          </a:xfrm>
          <a:prstGeom prst="rect">
            <a:avLst/>
          </a:prstGeom>
        </p:spPr>
      </p:pic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94026" y="6624542"/>
            <a:ext cx="6984016" cy="1362456"/>
          </a:xfrm>
          <a:prstGeom prst="rect">
            <a:avLst/>
          </a:prstGeom>
        </p:spPr>
      </p:pic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48336" y="141018"/>
            <a:ext cx="8607504" cy="1764792"/>
          </a:xfrm>
          <a:prstGeom prst="rect">
            <a:avLst/>
          </a:prstGeom>
        </p:spPr>
      </p:pic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06122" y="4608147"/>
            <a:ext cx="2892076" cy="1115568"/>
          </a:xfrm>
          <a:prstGeom prst="rect">
            <a:avLst/>
          </a:prstGeom>
        </p:spPr>
      </p:pic>
      <p:pic>
        <p:nvPicPr>
          <p:cNvPr id="24" name="Object 23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51813" y="4631007"/>
            <a:ext cx="2892076" cy="1115568"/>
          </a:xfrm>
          <a:prstGeom prst="rect">
            <a:avLst/>
          </a:prstGeom>
        </p:spPr>
      </p:pic>
      <p:pic>
        <p:nvPicPr>
          <p:cNvPr id="25" name="Object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76" y="1483614"/>
            <a:ext cx="8223313" cy="170078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20" y="3232833"/>
            <a:ext cx="5562981" cy="140817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" y="4963335"/>
            <a:ext cx="1657064" cy="179222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713" y="5109639"/>
            <a:ext cx="1657064" cy="120700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510" y="4693587"/>
            <a:ext cx="4813887" cy="187452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510" y="6430947"/>
            <a:ext cx="4814459" cy="155448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7350" y="4224957"/>
            <a:ext cx="1204008" cy="12435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8923" y="5955316"/>
            <a:ext cx="1204008" cy="124358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336" y="172450"/>
            <a:ext cx="8607504" cy="176479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0239" y="3232833"/>
            <a:ext cx="5562981" cy="1408176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199721"/>
            <a:ext cx="10452592" cy="210312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00" y="3264408"/>
            <a:ext cx="5562981" cy="140817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33" y="5109496"/>
            <a:ext cx="1657064" cy="120700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713" y="5109639"/>
            <a:ext cx="1657064" cy="120700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510" y="4693587"/>
            <a:ext cx="4813887" cy="220370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510" y="6430947"/>
            <a:ext cx="4814459" cy="187452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350" y="4224957"/>
            <a:ext cx="1204008" cy="124358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923" y="6034040"/>
            <a:ext cx="1204008" cy="124358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833" y="4873038"/>
            <a:ext cx="1657064" cy="179222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833" y="4873038"/>
            <a:ext cx="1657064" cy="179222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7713" y="4747022"/>
            <a:ext cx="1657064" cy="2084832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8518" y="6588252"/>
            <a:ext cx="2601182" cy="1737360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5433" y="6705267"/>
            <a:ext cx="1204008" cy="1325880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336" y="156734"/>
            <a:ext cx="8607504" cy="1764792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199721"/>
            <a:ext cx="10452592" cy="209397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33" y="5389817"/>
            <a:ext cx="1657064" cy="120700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40" y="3031808"/>
            <a:ext cx="2388156" cy="15819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51" y="4614434"/>
            <a:ext cx="1251014" cy="133502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336" y="156734"/>
            <a:ext cx="8607504" cy="175564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644" y="3031808"/>
            <a:ext cx="2388156" cy="158191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7360" y="4608290"/>
            <a:ext cx="1251014" cy="133502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4243" y="4602290"/>
            <a:ext cx="1251014" cy="133502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7701" y="4608290"/>
            <a:ext cx="1251014" cy="133502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261" y="5895165"/>
            <a:ext cx="1251014" cy="1545336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3145" y="5790009"/>
            <a:ext cx="1251014" cy="1755648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7897" y="5895165"/>
            <a:ext cx="1251014" cy="1545336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10621" y="4751594"/>
            <a:ext cx="1251014" cy="1124712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42644" y="4614434"/>
            <a:ext cx="1251014" cy="1335024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6819" y="4614434"/>
            <a:ext cx="1251014" cy="1335024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54412" y="4614434"/>
            <a:ext cx="1251014" cy="1335024"/>
          </a:xfrm>
          <a:prstGeom prst="rect">
            <a:avLst/>
          </a:prstGeom>
        </p:spPr>
      </p:pic>
      <p:pic>
        <p:nvPicPr>
          <p:cNvPr id="20" name="Object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85407" y="6034326"/>
            <a:ext cx="1251014" cy="1124712"/>
          </a:xfrm>
          <a:prstGeom prst="rect">
            <a:avLst/>
          </a:prstGeom>
        </p:spPr>
      </p:pic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85407" y="6034326"/>
            <a:ext cx="1251014" cy="1335024"/>
          </a:xfrm>
          <a:prstGeom prst="rect">
            <a:avLst/>
          </a:prstGeom>
        </p:spPr>
      </p:pic>
      <p:pic>
        <p:nvPicPr>
          <p:cNvPr id="22" name="Object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85452" y="6034326"/>
            <a:ext cx="1251014" cy="1335024"/>
          </a:xfrm>
          <a:prstGeom prst="rect">
            <a:avLst/>
          </a:prstGeom>
        </p:spPr>
      </p:pic>
      <p:pic>
        <p:nvPicPr>
          <p:cNvPr id="23" name="Object 22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11487" y="6034326"/>
            <a:ext cx="1251014" cy="1335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5" y="1325880"/>
            <a:ext cx="9679924" cy="13716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453" y="3907631"/>
            <a:ext cx="2192417" cy="13807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311" y="4401407"/>
            <a:ext cx="2192560" cy="15910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161" y="5540693"/>
            <a:ext cx="2198989" cy="13807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870" y="6043613"/>
            <a:ext cx="2416874" cy="15910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440" y="3907631"/>
            <a:ext cx="2192703" cy="13807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440" y="4401407"/>
            <a:ext cx="2190560" cy="159105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336" y="349472"/>
            <a:ext cx="8607504" cy="175564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945" y="2040969"/>
            <a:ext cx="10452592" cy="2093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05" y="1325880"/>
            <a:ext cx="9679924" cy="13716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453" y="3907631"/>
            <a:ext cx="2192417" cy="13807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311" y="4401407"/>
            <a:ext cx="2192560" cy="15910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161" y="5540693"/>
            <a:ext cx="2198989" cy="138074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870" y="6043613"/>
            <a:ext cx="2416874" cy="159105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1440" y="3907631"/>
            <a:ext cx="2192703" cy="13807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2440" y="4401407"/>
            <a:ext cx="2190560" cy="1591056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336" y="349472"/>
            <a:ext cx="8607504" cy="175564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087" y="7863840"/>
            <a:ext cx="3474720" cy="119786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945" y="2040969"/>
            <a:ext cx="10452592" cy="2093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사용자 지정</PresentationFormat>
  <Paragraphs>14</Paragraphs>
  <Slides>14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0315_(일반)장학사업 후원 제안서</dc:title>
  <dc:subject>Presentation</dc:subject>
  <dc:creator>mangoboard.net_8445084</dc:creator>
  <cp:lastModifiedBy>user</cp:lastModifiedBy>
  <cp:revision>1</cp:revision>
  <dcterms:created xsi:type="dcterms:W3CDTF">2021-04-06T01:39:51Z</dcterms:created>
  <dcterms:modified xsi:type="dcterms:W3CDTF">2021-04-12T09:03:00Z</dcterms:modified>
</cp:coreProperties>
</file>