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9A2959-56B0-4896-9039-B9947ECF6E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4346FCC-662B-415D-BAFB-1F9358A476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A806B86-A63E-486B-BF5D-F585FB781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31E5-4E56-40C5-A262-76F01E0F9548}" type="datetimeFigureOut">
              <a:rPr lang="ko-KR" altLang="en-US" smtClean="0"/>
              <a:t>2022-04-19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FEC8AC-BEAD-47B0-BA9A-F46FDB40C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98DCC56-6EA3-4A14-9BEE-45B98FF28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57AC-9E70-43F4-8F54-2FE53F7B3C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1657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8E32B1-8BDA-492D-8B7F-5E521EAAA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80A3384-42D0-485C-ABCC-A2AE1D453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89DE22-F0C8-4478-88D8-B4E8E623F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31E5-4E56-40C5-A262-76F01E0F9548}" type="datetimeFigureOut">
              <a:rPr lang="ko-KR" altLang="en-US" smtClean="0"/>
              <a:t>2022-04-19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D1A04C8-E5EC-478D-BD46-68748AD32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F6FE5C3-C970-466B-8C88-6137113D2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57AC-9E70-43F4-8F54-2FE53F7B3C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9084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9D457CB-923B-4321-92AB-5853D38C90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233C9CF-B8CB-4C94-8C66-4CF483954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452B4C1-117B-4A97-B2BD-AE1A00E77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31E5-4E56-40C5-A262-76F01E0F9548}" type="datetimeFigureOut">
              <a:rPr lang="ko-KR" altLang="en-US" smtClean="0"/>
              <a:t>2022-04-19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C6866AE-1F3D-47D5-945A-37B27D178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5EA5A60-7210-4F9A-896D-8D4FB2D69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57AC-9E70-43F4-8F54-2FE53F7B3C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0667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59CC95-6AB9-4D04-B9E1-4034E3ECA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3455A18-2B78-4706-9D1D-2D993883B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6B2EC25-F34B-4C6D-9755-DB4E81841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31E5-4E56-40C5-A262-76F01E0F9548}" type="datetimeFigureOut">
              <a:rPr lang="ko-KR" altLang="en-US" smtClean="0"/>
              <a:t>2022-04-19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37C6A82-7FC1-4786-8AF9-F01864EBA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D296152-999D-4227-A8D9-0088A6112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57AC-9E70-43F4-8F54-2FE53F7B3C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4264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0D01E5-A943-4A04-80F1-AFBA1162C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BF6A95C-A7B8-414A-91C6-065C7DEA3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35F4DEE-6DE7-4E62-9240-FB294057E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31E5-4E56-40C5-A262-76F01E0F9548}" type="datetimeFigureOut">
              <a:rPr lang="ko-KR" altLang="en-US" smtClean="0"/>
              <a:t>2022-04-19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81912CA-594F-4766-9CE9-BBAE69F1D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515F22B-6D4D-4FAF-B262-D7535914F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57AC-9E70-43F4-8F54-2FE53F7B3C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679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809687-5A55-4764-94A1-5165A75DD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A6514A5-DE6F-4496-95BC-B77146ABE8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1118FB9-5BA6-45C1-98BC-6B243A4FD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7CB581-4AE3-47DF-BDD6-0AA354863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31E5-4E56-40C5-A262-76F01E0F9548}" type="datetimeFigureOut">
              <a:rPr lang="ko-KR" altLang="en-US" smtClean="0"/>
              <a:t>2022-04-19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47F8D44-60AE-46FC-B0E6-1D1F5A342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292FE9B-2020-4B3E-AAE2-3E7AAE975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57AC-9E70-43F4-8F54-2FE53F7B3C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9233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4F7B75-7663-4B8C-8A1B-E31E0B127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357852A-DB51-4969-A890-B6257B4A0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E656793-E66E-494D-AEBE-D7BCDA78C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1255748-BD31-49A7-9AB0-9275A2EEF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80A2323-2A78-4B30-98FF-AE710E6B95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C358A29-3133-4EAF-80CB-752FE849E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31E5-4E56-40C5-A262-76F01E0F9548}" type="datetimeFigureOut">
              <a:rPr lang="ko-KR" altLang="en-US" smtClean="0"/>
              <a:t>2022-04-19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635556B-1CE7-4E4C-9B2F-2287C0175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55FB3D1-37C5-44C0-945E-140AF9C08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57AC-9E70-43F4-8F54-2FE53F7B3C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6371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896C7F7-060F-42FC-A277-4097F3C49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6A06824-6D8A-4ED1-B7F0-F2BCC7263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31E5-4E56-40C5-A262-76F01E0F9548}" type="datetimeFigureOut">
              <a:rPr lang="ko-KR" altLang="en-US" smtClean="0"/>
              <a:t>2022-04-19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A281C33-E360-4E76-A613-307FEE9DD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BD77E7F-176B-4416-8F46-147DFEB5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57AC-9E70-43F4-8F54-2FE53F7B3C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5646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D6362D6-F3C5-480C-A9F2-9737CD13D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31E5-4E56-40C5-A262-76F01E0F9548}" type="datetimeFigureOut">
              <a:rPr lang="ko-KR" altLang="en-US" smtClean="0"/>
              <a:t>2022-04-19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ECCFE1F-69E1-4388-AD66-A88FDA22B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C14D59C-4444-4E14-A5D4-7D5C84CDA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57AC-9E70-43F4-8F54-2FE53F7B3C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845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B86991-0239-4C99-B41A-704B6D9EE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1C44D58-87E0-4A7F-B9AE-A88547ED1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364A7F9-04F3-48BA-9D2C-04CD5D2664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2DDCAB2-6CAB-4BBD-A89D-435679929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31E5-4E56-40C5-A262-76F01E0F9548}" type="datetimeFigureOut">
              <a:rPr lang="ko-KR" altLang="en-US" smtClean="0"/>
              <a:t>2022-04-19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12B034A-E621-47B7-8EE9-34E3CBA15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D8DC5CF-DB02-4627-9AE0-4D77BC8E6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57AC-9E70-43F4-8F54-2FE53F7B3C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0072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F6B689-F9AB-432A-893B-81D00F24D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F5F89D0-4173-4FE8-BCB5-6754EA7313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37AEAB5-AA87-432E-A81D-F23E855E61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5954077-DA9E-4F10-A095-58F3FEC20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31E5-4E56-40C5-A262-76F01E0F9548}" type="datetimeFigureOut">
              <a:rPr lang="ko-KR" altLang="en-US" smtClean="0"/>
              <a:t>2022-04-19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E2E1D6E-0DA4-472A-BEF6-8B39B53D6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AE90A0C-42E8-481D-B6B7-7102EF96B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57AC-9E70-43F4-8F54-2FE53F7B3C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9021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5CE3B7F-0491-4FF1-816F-427C8C905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723C19F-62A1-433F-8176-C2C1F45A49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65E880C-E01A-464B-8ED0-B892CC6758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231E5-4E56-40C5-A262-76F01E0F9548}" type="datetimeFigureOut">
              <a:rPr lang="ko-KR" altLang="en-US" smtClean="0"/>
              <a:t>2022-04-19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3E454C8-83D6-4234-A7CC-8415535995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7A7927E-5D12-4DA1-A8B7-3EB08BE37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F57AC-9E70-43F4-8F54-2FE53F7B3C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783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86959894-7188-485A-B31D-C3269F216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829731"/>
              </p:ext>
            </p:extLst>
          </p:nvPr>
        </p:nvGraphicFramePr>
        <p:xfrm>
          <a:off x="1082764" y="2513635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7326">
                  <a:extLst>
                    <a:ext uri="{9D8B030D-6E8A-4147-A177-3AD203B41FA5}">
                      <a16:colId xmlns:a16="http://schemas.microsoft.com/office/drawing/2014/main" val="4217386504"/>
                    </a:ext>
                  </a:extLst>
                </a:gridCol>
                <a:gridCol w="1001485">
                  <a:extLst>
                    <a:ext uri="{9D8B030D-6E8A-4147-A177-3AD203B41FA5}">
                      <a16:colId xmlns:a16="http://schemas.microsoft.com/office/drawing/2014/main" val="4206042855"/>
                    </a:ext>
                  </a:extLst>
                </a:gridCol>
                <a:gridCol w="748938">
                  <a:extLst>
                    <a:ext uri="{9D8B030D-6E8A-4147-A177-3AD203B41FA5}">
                      <a16:colId xmlns:a16="http://schemas.microsoft.com/office/drawing/2014/main" val="2117745093"/>
                    </a:ext>
                  </a:extLst>
                </a:gridCol>
                <a:gridCol w="1576251">
                  <a:extLst>
                    <a:ext uri="{9D8B030D-6E8A-4147-A177-3AD203B41FA5}">
                      <a16:colId xmlns:a16="http://schemas.microsoft.com/office/drawing/2014/main" val="186731124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24890559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5634430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85616916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865331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성명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차량번호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차종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전화번호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등록일자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등록자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958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홍길동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00</a:t>
                      </a:r>
                      <a:r>
                        <a:rPr lang="ko-KR" altLang="en-US" sz="1400" dirty="0"/>
                        <a:t>마</a:t>
                      </a:r>
                      <a:r>
                        <a:rPr lang="en-US" altLang="ko-KR" sz="1400" dirty="0"/>
                        <a:t>1234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err="1"/>
                        <a:t>싼타페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010-0000-0000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협회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804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72437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7088A2F-62CB-42A5-9954-225192A90BD4}"/>
              </a:ext>
            </a:extLst>
          </p:cNvPr>
          <p:cNvSpPr txBox="1"/>
          <p:nvPr/>
        </p:nvSpPr>
        <p:spPr>
          <a:xfrm>
            <a:off x="844731" y="304800"/>
            <a:ext cx="4681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관리자 페이지 차량 등록 기능 및 권한 부여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EE207B-6F90-49E7-A799-1CD91A7B306C}"/>
              </a:ext>
            </a:extLst>
          </p:cNvPr>
          <p:cNvSpPr txBox="1"/>
          <p:nvPr/>
        </p:nvSpPr>
        <p:spPr>
          <a:xfrm>
            <a:off x="1341120" y="1079863"/>
            <a:ext cx="6691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협회에서 차량 </a:t>
            </a:r>
            <a:r>
              <a:rPr lang="ko-KR" altLang="en-US" dirty="0" err="1"/>
              <a:t>관리시</a:t>
            </a:r>
            <a:r>
              <a:rPr lang="ko-KR" altLang="en-US" dirty="0"/>
              <a:t> 대행사에 차량 등록할 수 있는 대수 부여</a:t>
            </a:r>
            <a:endParaRPr lang="en-US" altLang="ko-KR" dirty="0"/>
          </a:p>
          <a:p>
            <a:r>
              <a:rPr lang="ko-KR" altLang="en-US" dirty="0"/>
              <a:t>대시보드상에 기타로 등록되지만 해당 현황 확인 가능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7EC362-232E-47F2-9453-EB5A86818AEC}"/>
              </a:ext>
            </a:extLst>
          </p:cNvPr>
          <p:cNvSpPr txBox="1"/>
          <p:nvPr/>
        </p:nvSpPr>
        <p:spPr>
          <a:xfrm>
            <a:off x="1082764" y="2033452"/>
            <a:ext cx="2507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차량 </a:t>
            </a:r>
            <a:r>
              <a:rPr lang="ko-KR" altLang="en-US" dirty="0" err="1"/>
              <a:t>등록시</a:t>
            </a:r>
            <a:r>
              <a:rPr lang="ko-KR" altLang="en-US" dirty="0"/>
              <a:t> 메뉴 예시</a:t>
            </a:r>
          </a:p>
        </p:txBody>
      </p:sp>
    </p:spTree>
    <p:extLst>
      <p:ext uri="{BB962C8B-B14F-4D97-AF65-F5344CB8AC3E}">
        <p14:creationId xmlns:p14="http://schemas.microsoft.com/office/powerpoint/2010/main" val="4087673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03E7775A-6665-4619-A632-542A833A7676}"/>
              </a:ext>
            </a:extLst>
          </p:cNvPr>
          <p:cNvSpPr/>
          <p:nvPr/>
        </p:nvSpPr>
        <p:spPr>
          <a:xfrm>
            <a:off x="508000" y="876928"/>
            <a:ext cx="11240655" cy="555105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</a:rPr>
              <a:t>해당 </a:t>
            </a:r>
            <a:r>
              <a:rPr lang="ko-KR" altLang="en-US" dirty="0" err="1">
                <a:solidFill>
                  <a:schemeClr val="tx1"/>
                </a:solidFill>
              </a:rPr>
              <a:t>불록위에</a:t>
            </a:r>
            <a:r>
              <a:rPr lang="ko-KR" altLang="en-US" dirty="0">
                <a:solidFill>
                  <a:schemeClr val="tx1"/>
                </a:solidFill>
              </a:rPr>
              <a:t> 마우스 롤 오버나 </a:t>
            </a:r>
            <a:r>
              <a:rPr lang="ko-KR" altLang="en-US" dirty="0" err="1">
                <a:solidFill>
                  <a:schemeClr val="tx1"/>
                </a:solidFill>
              </a:rPr>
              <a:t>클릭했을때</a:t>
            </a:r>
            <a:r>
              <a:rPr lang="ko-KR" altLang="en-US" dirty="0">
                <a:solidFill>
                  <a:schemeClr val="tx1"/>
                </a:solidFill>
              </a:rPr>
              <a:t> 현황의 세부사항이 바로 </a:t>
            </a:r>
            <a:r>
              <a:rPr lang="ko-KR" altLang="en-US" dirty="0" err="1">
                <a:solidFill>
                  <a:schemeClr val="tx1"/>
                </a:solidFill>
              </a:rPr>
              <a:t>나올수</a:t>
            </a:r>
            <a:r>
              <a:rPr lang="ko-KR" altLang="en-US" dirty="0">
                <a:solidFill>
                  <a:schemeClr val="tx1"/>
                </a:solidFill>
              </a:rPr>
              <a:t> 있도록 정리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</a:rPr>
              <a:t>해당 페이지에서는 대행사 협회 구분 소트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049336D1-1AC0-48BC-8545-2EE74F7FF424}"/>
              </a:ext>
            </a:extLst>
          </p:cNvPr>
          <p:cNvSpPr/>
          <p:nvPr/>
        </p:nvSpPr>
        <p:spPr>
          <a:xfrm>
            <a:off x="1123406" y="1933305"/>
            <a:ext cx="3291840" cy="144562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00</a:t>
            </a:r>
            <a:r>
              <a:rPr lang="ko-KR" altLang="en-US" dirty="0"/>
              <a:t>마</a:t>
            </a:r>
            <a:r>
              <a:rPr lang="en-US" altLang="ko-KR" dirty="0"/>
              <a:t>1234</a:t>
            </a:r>
          </a:p>
          <a:p>
            <a:pPr algn="ctr"/>
            <a:r>
              <a:rPr lang="ko-KR" altLang="en-US" dirty="0"/>
              <a:t>협회</a:t>
            </a:r>
            <a:endParaRPr lang="en-US" altLang="ko-KR" dirty="0"/>
          </a:p>
          <a:p>
            <a:pPr algn="ctr"/>
            <a:r>
              <a:rPr lang="ko-KR" altLang="en-US" dirty="0" err="1"/>
              <a:t>입차시간</a:t>
            </a:r>
            <a:r>
              <a:rPr lang="ko-KR" altLang="en-US" dirty="0"/>
              <a:t> </a:t>
            </a:r>
            <a:r>
              <a:rPr lang="en-US" altLang="ko-KR" dirty="0"/>
              <a:t>: 09:00</a:t>
            </a:r>
          </a:p>
          <a:p>
            <a:r>
              <a:rPr lang="ko-KR" altLang="en-US" dirty="0"/>
              <a:t>         </a:t>
            </a:r>
            <a:r>
              <a:rPr lang="ko-KR" altLang="en-US" dirty="0" err="1"/>
              <a:t>출차시간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endParaRPr lang="ko-KR" altLang="en-US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E9019CE9-AC89-47D2-BB74-1D6E4FD4FB73}"/>
              </a:ext>
            </a:extLst>
          </p:cNvPr>
          <p:cNvSpPr/>
          <p:nvPr/>
        </p:nvSpPr>
        <p:spPr>
          <a:xfrm>
            <a:off x="4567646" y="1933305"/>
            <a:ext cx="3291840" cy="144562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00</a:t>
            </a:r>
            <a:r>
              <a:rPr lang="ko-KR" altLang="en-US" dirty="0"/>
              <a:t>마</a:t>
            </a:r>
            <a:r>
              <a:rPr lang="en-US" altLang="ko-KR" dirty="0"/>
              <a:t>1234</a:t>
            </a:r>
          </a:p>
          <a:p>
            <a:pPr algn="ctr"/>
            <a:r>
              <a:rPr lang="ko-KR" altLang="en-US" dirty="0"/>
              <a:t>대행사</a:t>
            </a:r>
            <a:endParaRPr lang="en-US" altLang="ko-KR" dirty="0"/>
          </a:p>
          <a:p>
            <a:r>
              <a:rPr lang="ko-KR" altLang="en-US" dirty="0"/>
              <a:t>         </a:t>
            </a:r>
            <a:r>
              <a:rPr lang="ko-KR" altLang="en-US" dirty="0" err="1"/>
              <a:t>입차시간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</a:p>
          <a:p>
            <a:r>
              <a:rPr lang="ko-KR" altLang="en-US" dirty="0"/>
              <a:t>         </a:t>
            </a:r>
            <a:r>
              <a:rPr lang="ko-KR" altLang="en-US" dirty="0" err="1"/>
              <a:t>출차시간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31B81AA3-743F-47E6-8B8A-14C4ABE31211}"/>
              </a:ext>
            </a:extLst>
          </p:cNvPr>
          <p:cNvSpPr/>
          <p:nvPr/>
        </p:nvSpPr>
        <p:spPr>
          <a:xfrm>
            <a:off x="8011886" y="1933305"/>
            <a:ext cx="3291840" cy="144562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00</a:t>
            </a:r>
            <a:r>
              <a:rPr lang="ko-KR" altLang="en-US" dirty="0"/>
              <a:t>마</a:t>
            </a:r>
            <a:r>
              <a:rPr lang="en-US" altLang="ko-KR" dirty="0"/>
              <a:t>1234</a:t>
            </a:r>
          </a:p>
          <a:p>
            <a:pPr algn="ctr"/>
            <a:r>
              <a:rPr lang="ko-KR" altLang="en-US" dirty="0"/>
              <a:t>협회</a:t>
            </a:r>
            <a:endParaRPr lang="en-US" altLang="ko-KR" dirty="0"/>
          </a:p>
          <a:p>
            <a:r>
              <a:rPr lang="ko-KR" altLang="en-US" dirty="0"/>
              <a:t>         </a:t>
            </a:r>
            <a:r>
              <a:rPr lang="ko-KR" altLang="en-US" dirty="0" err="1"/>
              <a:t>입차시간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</a:p>
          <a:p>
            <a:r>
              <a:rPr lang="ko-KR" altLang="en-US" dirty="0"/>
              <a:t>         </a:t>
            </a:r>
            <a:r>
              <a:rPr lang="ko-KR" altLang="en-US" dirty="0" err="1"/>
              <a:t>출차시간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endParaRPr lang="ko-KR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FA7853-2095-4DC4-A957-910ACB5D278B}"/>
              </a:ext>
            </a:extLst>
          </p:cNvPr>
          <p:cNvSpPr txBox="1"/>
          <p:nvPr/>
        </p:nvSpPr>
        <p:spPr>
          <a:xfrm>
            <a:off x="1297576" y="949234"/>
            <a:ext cx="46378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등록현황</a:t>
            </a:r>
            <a:endParaRPr lang="en-US" altLang="ko-KR" dirty="0"/>
          </a:p>
          <a:p>
            <a:r>
              <a:rPr lang="ko-KR" altLang="en-US" dirty="0"/>
              <a:t>협   회     </a:t>
            </a:r>
            <a:r>
              <a:rPr lang="en-US" altLang="ko-KR" dirty="0"/>
              <a:t>00(</a:t>
            </a:r>
            <a:r>
              <a:rPr lang="ko-KR" altLang="en-US" dirty="0"/>
              <a:t>등록대수</a:t>
            </a:r>
            <a:r>
              <a:rPr lang="en-US" altLang="ko-KR" dirty="0"/>
              <a:t>)/00(</a:t>
            </a:r>
            <a:r>
              <a:rPr lang="ko-KR" altLang="en-US" dirty="0"/>
              <a:t>등록가능대수</a:t>
            </a:r>
            <a:r>
              <a:rPr lang="en-US" altLang="ko-KR" dirty="0"/>
              <a:t>)</a:t>
            </a:r>
          </a:p>
          <a:p>
            <a:r>
              <a:rPr lang="ko-KR" altLang="en-US" dirty="0"/>
              <a:t>대행사</a:t>
            </a:r>
            <a:r>
              <a:rPr lang="en-US" altLang="ko-KR" dirty="0"/>
              <a:t>     00(</a:t>
            </a:r>
            <a:r>
              <a:rPr lang="ko-KR" altLang="en-US" dirty="0"/>
              <a:t>등록대수</a:t>
            </a:r>
            <a:r>
              <a:rPr lang="en-US" altLang="ko-KR" dirty="0"/>
              <a:t>)/00(</a:t>
            </a:r>
            <a:r>
              <a:rPr lang="ko-KR" altLang="en-US" dirty="0"/>
              <a:t>등록가능대수</a:t>
            </a:r>
            <a:r>
              <a:rPr lang="en-US" altLang="ko-KR" dirty="0"/>
              <a:t>)  </a:t>
            </a:r>
            <a:endParaRPr lang="ko-KR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2A3F10-AA2C-4E6C-AF3C-B8A4193A60FE}"/>
              </a:ext>
            </a:extLst>
          </p:cNvPr>
          <p:cNvSpPr txBox="1"/>
          <p:nvPr/>
        </p:nvSpPr>
        <p:spPr>
          <a:xfrm>
            <a:off x="844731" y="304800"/>
            <a:ext cx="2589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/>
              <a:t>현황판</a:t>
            </a:r>
            <a:r>
              <a:rPr lang="ko-KR" altLang="en-US" dirty="0"/>
              <a:t>  세부 내역 기능</a:t>
            </a:r>
          </a:p>
        </p:txBody>
      </p:sp>
    </p:spTree>
    <p:extLst>
      <p:ext uri="{BB962C8B-B14F-4D97-AF65-F5344CB8AC3E}">
        <p14:creationId xmlns:p14="http://schemas.microsoft.com/office/powerpoint/2010/main" val="2391839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114</Words>
  <Application>Microsoft Office PowerPoint</Application>
  <PresentationFormat>와이드스크린</PresentationFormat>
  <Paragraphs>35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차 범철</dc:creator>
  <cp:lastModifiedBy>차 범철</cp:lastModifiedBy>
  <cp:revision>1</cp:revision>
  <dcterms:created xsi:type="dcterms:W3CDTF">2022-04-19T01:41:13Z</dcterms:created>
  <dcterms:modified xsi:type="dcterms:W3CDTF">2022-04-19T01:53:25Z</dcterms:modified>
</cp:coreProperties>
</file>